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256" r:id="rId2"/>
    <p:sldId id="257" r:id="rId3"/>
    <p:sldId id="270" r:id="rId4"/>
    <p:sldId id="279" r:id="rId5"/>
    <p:sldId id="271" r:id="rId6"/>
    <p:sldId id="272" r:id="rId7"/>
    <p:sldId id="273" r:id="rId8"/>
    <p:sldId id="274" r:id="rId9"/>
    <p:sldId id="275" r:id="rId10"/>
    <p:sldId id="276" r:id="rId11"/>
    <p:sldId id="265" r:id="rId12"/>
    <p:sldId id="260" r:id="rId13"/>
    <p:sldId id="281" r:id="rId14"/>
    <p:sldId id="282" r:id="rId15"/>
    <p:sldId id="283"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660"/>
  </p:normalViewPr>
  <p:slideViewPr>
    <p:cSldViewPr snapToGrid="0">
      <p:cViewPr varScale="1">
        <p:scale>
          <a:sx n="68" d="100"/>
          <a:sy n="68"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5.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hyperlink" Target="https://geteducationskills.com/9-data-storage-mistakes-and-how-businesses-can-avoid-them/" TargetMode="Externa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geteducationskills.com/9-data-storage-mistakes-and-how-businesses-can-avoid-them/" TargetMode="External"/><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06859-3238-4E82-AD33-79D7CCCD21D2}"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57370DC7-C85A-43C2-97ED-CCFFC1260FCB}">
      <dgm:prSet/>
      <dgm:spPr/>
      <dgm:t>
        <a:bodyPr/>
        <a:lstStyle/>
        <a:p>
          <a:endParaRPr lang="en-US" dirty="0"/>
        </a:p>
      </dgm:t>
    </dgm:pt>
    <dgm:pt modelId="{CE21AA34-8C8F-4E34-8115-00BD6652EA8F}" type="parTrans" cxnId="{A4D3DC9B-56F2-4842-A34B-592965743532}">
      <dgm:prSet/>
      <dgm:spPr/>
      <dgm:t>
        <a:bodyPr/>
        <a:lstStyle/>
        <a:p>
          <a:endParaRPr lang="en-US"/>
        </a:p>
      </dgm:t>
    </dgm:pt>
    <dgm:pt modelId="{B7A0EB7F-ADFD-4E6D-BF87-DBFC545FAE88}" type="sibTrans" cxnId="{A4D3DC9B-56F2-4842-A34B-592965743532}">
      <dgm:prSet/>
      <dgm:spPr/>
      <dgm:t>
        <a:bodyPr/>
        <a:lstStyle/>
        <a:p>
          <a:endParaRPr lang="en-US"/>
        </a:p>
      </dgm:t>
    </dgm:pt>
    <dgm:pt modelId="{7D31DEF2-62BD-4EFD-A6CC-AD8C93B783A7}">
      <dgm:prSet custT="1"/>
      <dgm:spPr/>
      <dgm:t>
        <a:bodyPr/>
        <a:lstStyle/>
        <a:p>
          <a:r>
            <a:rPr lang="en-US" sz="1600">
              <a:latin typeface="Times New Roman" panose="02020603050405020304" pitchFamily="18" charset="0"/>
              <a:cs typeface="Times New Roman" panose="02020603050405020304" pitchFamily="18" charset="0"/>
            </a:rPr>
            <a:t>The microprocessor follows a sequence: Fetch, Decode, and then Execute.</a:t>
          </a:r>
          <a:endParaRPr lang="en-US" sz="1600" dirty="0">
            <a:latin typeface="Times New Roman" panose="02020603050405020304" pitchFamily="18" charset="0"/>
            <a:cs typeface="Times New Roman" panose="02020603050405020304" pitchFamily="18" charset="0"/>
          </a:endParaRPr>
        </a:p>
      </dgm:t>
    </dgm:pt>
    <dgm:pt modelId="{81C7BA8B-1F26-46E1-A5D1-C7ECC16F7511}" type="parTrans" cxnId="{A6395F3A-A256-4B81-B58C-E5830E435AB9}">
      <dgm:prSet/>
      <dgm:spPr/>
      <dgm:t>
        <a:bodyPr/>
        <a:lstStyle/>
        <a:p>
          <a:endParaRPr lang="en-US"/>
        </a:p>
      </dgm:t>
    </dgm:pt>
    <dgm:pt modelId="{7D157106-6AF6-49AE-B676-4C53B7E17C78}" type="sibTrans" cxnId="{A6395F3A-A256-4B81-B58C-E5830E435AB9}">
      <dgm:prSet/>
      <dgm:spPr/>
      <dgm:t>
        <a:bodyPr/>
        <a:lstStyle/>
        <a:p>
          <a:endParaRPr lang="en-US"/>
        </a:p>
      </dgm:t>
    </dgm:pt>
    <dgm:pt modelId="{C672DB05-E7E9-4642-B4FA-A118C9A16968}">
      <dgm:prSet/>
      <dgm:spPr/>
      <dgm:t>
        <a:bodyPr/>
        <a:lstStyle/>
        <a:p>
          <a:r>
            <a:rPr lang="en-US"/>
            <a:t>Fetch</a:t>
          </a:r>
        </a:p>
      </dgm:t>
    </dgm:pt>
    <dgm:pt modelId="{956A083C-5CA7-49E7-86AA-33C496F081A3}" type="parTrans" cxnId="{F34DE263-9DBB-460E-B007-AB60245D7A06}">
      <dgm:prSet/>
      <dgm:spPr/>
      <dgm:t>
        <a:bodyPr/>
        <a:lstStyle/>
        <a:p>
          <a:endParaRPr lang="en-US"/>
        </a:p>
      </dgm:t>
    </dgm:pt>
    <dgm:pt modelId="{1CF5433F-75E9-4F0E-A942-4FF304DF1357}" type="sibTrans" cxnId="{F34DE263-9DBB-460E-B007-AB60245D7A06}">
      <dgm:prSet/>
      <dgm:spPr/>
      <dgm:t>
        <a:bodyPr/>
        <a:lstStyle/>
        <a:p>
          <a:endParaRPr lang="en-US"/>
        </a:p>
      </dgm:t>
    </dgm:pt>
    <dgm:pt modelId="{67D9C474-D4B1-4E64-B83B-7EA0109AB5B7}">
      <dgm:prSet custT="1"/>
      <dgm:spPr/>
      <dgm:t>
        <a:bodyPr/>
        <a:lstStyle/>
        <a:p>
          <a:pPr algn="just"/>
          <a:r>
            <a:rPr lang="en-US" sz="1200">
              <a:latin typeface="Times New Roman" panose="02020603050405020304" pitchFamily="18" charset="0"/>
              <a:cs typeface="Times New Roman" panose="02020603050405020304" pitchFamily="18" charset="0"/>
            </a:rPr>
            <a:t>Fetch: Each instruction is stored in memory and has its own address. The processor takes this address number from the program counter, which is responsible for tracking which instructions the CPU should execute next.</a:t>
          </a:r>
          <a:endParaRPr lang="en-US" sz="1200" dirty="0">
            <a:latin typeface="Times New Roman" panose="02020603050405020304" pitchFamily="18" charset="0"/>
            <a:cs typeface="Times New Roman" panose="02020603050405020304" pitchFamily="18" charset="0"/>
          </a:endParaRPr>
        </a:p>
      </dgm:t>
    </dgm:pt>
    <dgm:pt modelId="{C5AFF196-2E68-4F3A-B21B-CA85CEFD03F0}" type="parTrans" cxnId="{A7516F09-2052-4278-A625-E883962A25AB}">
      <dgm:prSet/>
      <dgm:spPr/>
      <dgm:t>
        <a:bodyPr/>
        <a:lstStyle/>
        <a:p>
          <a:endParaRPr lang="en-US"/>
        </a:p>
      </dgm:t>
    </dgm:pt>
    <dgm:pt modelId="{8BD3C4B0-9BF0-4408-93D2-6FF8B88796B5}" type="sibTrans" cxnId="{A7516F09-2052-4278-A625-E883962A25AB}">
      <dgm:prSet/>
      <dgm:spPr/>
      <dgm:t>
        <a:bodyPr/>
        <a:lstStyle/>
        <a:p>
          <a:endParaRPr lang="en-US"/>
        </a:p>
      </dgm:t>
    </dgm:pt>
    <dgm:pt modelId="{13E26089-187E-40BA-BD88-8717C551196B}">
      <dgm:prSet/>
      <dgm:spPr/>
      <dgm:t>
        <a:bodyPr/>
        <a:lstStyle/>
        <a:p>
          <a:r>
            <a:rPr lang="en-US"/>
            <a:t>Decode</a:t>
          </a:r>
        </a:p>
      </dgm:t>
    </dgm:pt>
    <dgm:pt modelId="{7CA4297A-FB2B-40C5-83AF-73B1903A27E3}" type="parTrans" cxnId="{BD08FAD7-3DC0-4067-AB60-5A985C63FAE4}">
      <dgm:prSet/>
      <dgm:spPr/>
      <dgm:t>
        <a:bodyPr/>
        <a:lstStyle/>
        <a:p>
          <a:endParaRPr lang="en-US"/>
        </a:p>
      </dgm:t>
    </dgm:pt>
    <dgm:pt modelId="{B868F0D5-54D8-4682-B957-88C97CA8F916}" type="sibTrans" cxnId="{BD08FAD7-3DC0-4067-AB60-5A985C63FAE4}">
      <dgm:prSet/>
      <dgm:spPr/>
      <dgm:t>
        <a:bodyPr/>
        <a:lstStyle/>
        <a:p>
          <a:endParaRPr lang="en-US"/>
        </a:p>
      </dgm:t>
    </dgm:pt>
    <dgm:pt modelId="{6283A354-0B04-404B-A894-C2569B07ED32}">
      <dgm:prSet custT="1"/>
      <dgm:spPr/>
      <dgm:t>
        <a:bodyPr/>
        <a:lstStyle/>
        <a:p>
          <a:pPr algn="just"/>
          <a:r>
            <a:rPr lang="en-US" sz="1200">
              <a:latin typeface="Times New Roman" panose="02020603050405020304" pitchFamily="18" charset="0"/>
              <a:cs typeface="Times New Roman" panose="02020603050405020304" pitchFamily="18" charset="0"/>
            </a:rPr>
            <a:t>Decode: All programs to be executed are translated into Assembly instructions. Assembly code must be decoded into binary instructions, which are understandable to your CPU. This step is called decoding.</a:t>
          </a:r>
          <a:endParaRPr lang="en-US" sz="1200" dirty="0">
            <a:latin typeface="Times New Roman" panose="02020603050405020304" pitchFamily="18" charset="0"/>
            <a:cs typeface="Times New Roman" panose="02020603050405020304" pitchFamily="18" charset="0"/>
          </a:endParaRPr>
        </a:p>
      </dgm:t>
    </dgm:pt>
    <dgm:pt modelId="{48B854BD-A8A4-46D8-B2B1-49422D79C66A}" type="parTrans" cxnId="{4BC405CD-B3D5-4267-ABA2-1C501AC513C4}">
      <dgm:prSet/>
      <dgm:spPr/>
      <dgm:t>
        <a:bodyPr/>
        <a:lstStyle/>
        <a:p>
          <a:endParaRPr lang="en-US"/>
        </a:p>
      </dgm:t>
    </dgm:pt>
    <dgm:pt modelId="{18F7F03F-951C-4EAA-B0C5-B26C36F28E4D}" type="sibTrans" cxnId="{4BC405CD-B3D5-4267-ABA2-1C501AC513C4}">
      <dgm:prSet/>
      <dgm:spPr/>
      <dgm:t>
        <a:bodyPr/>
        <a:lstStyle/>
        <a:p>
          <a:endParaRPr lang="en-US"/>
        </a:p>
      </dgm:t>
    </dgm:pt>
    <dgm:pt modelId="{AA522189-50B2-4E57-8A54-E4ECD38DC854}">
      <dgm:prSet/>
      <dgm:spPr/>
      <dgm:t>
        <a:bodyPr/>
        <a:lstStyle/>
        <a:p>
          <a:r>
            <a:rPr lang="en-US"/>
            <a:t>Execute</a:t>
          </a:r>
        </a:p>
      </dgm:t>
    </dgm:pt>
    <dgm:pt modelId="{1867B735-97DE-4937-BF6A-10866B54851B}" type="parTrans" cxnId="{81B69F2B-01F8-4251-89E2-6DBE2AB5F8ED}">
      <dgm:prSet/>
      <dgm:spPr/>
      <dgm:t>
        <a:bodyPr/>
        <a:lstStyle/>
        <a:p>
          <a:endParaRPr lang="en-US"/>
        </a:p>
      </dgm:t>
    </dgm:pt>
    <dgm:pt modelId="{448892A3-1B6D-4614-8E00-C51FDEDD67B1}" type="sibTrans" cxnId="{81B69F2B-01F8-4251-89E2-6DBE2AB5F8ED}">
      <dgm:prSet/>
      <dgm:spPr/>
      <dgm:t>
        <a:bodyPr/>
        <a:lstStyle/>
        <a:p>
          <a:endParaRPr lang="en-US"/>
        </a:p>
      </dgm:t>
    </dgm:pt>
    <dgm:pt modelId="{3F7343FA-F9E7-410A-AA6B-15A5BD5AF924}">
      <dgm:prSet custT="1"/>
      <dgm:spPr/>
      <dgm:t>
        <a:bodyPr/>
        <a:lstStyle/>
        <a:p>
          <a:pPr algn="just"/>
          <a:r>
            <a:rPr lang="en-US" sz="1200">
              <a:latin typeface="Times New Roman" panose="02020603050405020304" pitchFamily="18" charset="0"/>
              <a:cs typeface="Times New Roman" panose="02020603050405020304" pitchFamily="18" charset="0"/>
            </a:rPr>
            <a:t>Execute: While executing instructions, the CPU can do one of three things: Do calculations with its ALU, move data from one memory location to another, or jump to a different address</a:t>
          </a:r>
          <a:r>
            <a:rPr lang="en-US" sz="1200"/>
            <a:t>.</a:t>
          </a:r>
          <a:endParaRPr lang="en-US" sz="1200" dirty="0"/>
        </a:p>
      </dgm:t>
    </dgm:pt>
    <dgm:pt modelId="{6865CC6E-52D0-4028-BF41-D75F3E2EF2F7}" type="parTrans" cxnId="{631C81D8-60C7-4C13-A250-7453AA0DE6B2}">
      <dgm:prSet/>
      <dgm:spPr/>
      <dgm:t>
        <a:bodyPr/>
        <a:lstStyle/>
        <a:p>
          <a:endParaRPr lang="en-US"/>
        </a:p>
      </dgm:t>
    </dgm:pt>
    <dgm:pt modelId="{07CFB319-A3C4-4640-9352-EFF639D908FF}" type="sibTrans" cxnId="{631C81D8-60C7-4C13-A250-7453AA0DE6B2}">
      <dgm:prSet/>
      <dgm:spPr/>
      <dgm:t>
        <a:bodyPr/>
        <a:lstStyle/>
        <a:p>
          <a:endParaRPr lang="en-US"/>
        </a:p>
      </dgm:t>
    </dgm:pt>
    <dgm:pt modelId="{7600E9BD-8BE4-4048-9DAB-36D6E835755B}">
      <dgm:prSet/>
      <dgm:spPr/>
      <dgm:t>
        <a:bodyPr/>
        <a:lstStyle/>
        <a:p>
          <a:r>
            <a:rPr lang="en-US"/>
            <a:t>Store</a:t>
          </a:r>
        </a:p>
      </dgm:t>
    </dgm:pt>
    <dgm:pt modelId="{DFC92F73-4F82-4413-B000-1AB54E79CA3E}" type="parTrans" cxnId="{C8E46088-607A-4AA3-89A4-C86ACC230D4B}">
      <dgm:prSet/>
      <dgm:spPr/>
      <dgm:t>
        <a:bodyPr/>
        <a:lstStyle/>
        <a:p>
          <a:endParaRPr lang="en-US"/>
        </a:p>
      </dgm:t>
    </dgm:pt>
    <dgm:pt modelId="{BE6743B3-DC08-4C0A-A1A3-F32FA3551B1B}" type="sibTrans" cxnId="{C8E46088-607A-4AA3-89A4-C86ACC230D4B}">
      <dgm:prSet/>
      <dgm:spPr/>
      <dgm:t>
        <a:bodyPr/>
        <a:lstStyle/>
        <a:p>
          <a:endParaRPr lang="en-US"/>
        </a:p>
      </dgm:t>
    </dgm:pt>
    <dgm:pt modelId="{FD5B8777-2D3C-4F0A-96E0-40D564F16F67}">
      <dgm:prSet custT="1"/>
      <dgm:spPr/>
      <dgm:t>
        <a:bodyPr/>
        <a:lstStyle/>
        <a:p>
          <a:pPr algn="just"/>
          <a:r>
            <a:rPr lang="en-US" sz="1600">
              <a:latin typeface="Times New Roman" panose="02020603050405020304" pitchFamily="18" charset="0"/>
              <a:cs typeface="Times New Roman" panose="02020603050405020304" pitchFamily="18" charset="0"/>
            </a:rPr>
            <a:t>Store: The CPU must give feedback after executing an instruction, and the output data is written to the memory.</a:t>
          </a:r>
          <a:endParaRPr lang="en-US" sz="1600" dirty="0">
            <a:latin typeface="Times New Roman" panose="02020603050405020304" pitchFamily="18" charset="0"/>
            <a:cs typeface="Times New Roman" panose="02020603050405020304" pitchFamily="18" charset="0"/>
          </a:endParaRPr>
        </a:p>
      </dgm:t>
    </dgm:pt>
    <dgm:pt modelId="{42243714-7CE1-4D16-BD91-B7E47CB67BFB}" type="parTrans" cxnId="{8E1092BD-1AB3-4029-AE4F-25EB1DF8CDCB}">
      <dgm:prSet/>
      <dgm:spPr/>
      <dgm:t>
        <a:bodyPr/>
        <a:lstStyle/>
        <a:p>
          <a:endParaRPr lang="en-US"/>
        </a:p>
      </dgm:t>
    </dgm:pt>
    <dgm:pt modelId="{7E76B7B3-B53A-42DE-B31B-0091DF17B078}" type="sibTrans" cxnId="{8E1092BD-1AB3-4029-AE4F-25EB1DF8CDCB}">
      <dgm:prSet/>
      <dgm:spPr/>
      <dgm:t>
        <a:bodyPr/>
        <a:lstStyle/>
        <a:p>
          <a:endParaRPr lang="en-US"/>
        </a:p>
      </dgm:t>
    </dgm:pt>
    <dgm:pt modelId="{84326C24-8760-4882-8418-BF0EAAC44AEF}" type="pres">
      <dgm:prSet presAssocID="{1A406859-3238-4E82-AD33-79D7CCCD21D2}" presName="vert0" presStyleCnt="0">
        <dgm:presLayoutVars>
          <dgm:dir/>
          <dgm:animOne val="branch"/>
          <dgm:animLvl val="lvl"/>
        </dgm:presLayoutVars>
      </dgm:prSet>
      <dgm:spPr/>
    </dgm:pt>
    <dgm:pt modelId="{93541D36-BDE8-4994-8513-15652D1E7318}" type="pres">
      <dgm:prSet presAssocID="{57370DC7-C85A-43C2-97ED-CCFFC1260FCB}" presName="thickLine" presStyleLbl="alignNode1" presStyleIdx="0" presStyleCnt="5"/>
      <dgm:spPr/>
    </dgm:pt>
    <dgm:pt modelId="{2677D249-9671-4483-8152-FD590285D939}" type="pres">
      <dgm:prSet presAssocID="{57370DC7-C85A-43C2-97ED-CCFFC1260FCB}" presName="horz1" presStyleCnt="0"/>
      <dgm:spPr/>
    </dgm:pt>
    <dgm:pt modelId="{9D480608-79C7-407A-82E5-FF8BC3C58497}" type="pres">
      <dgm:prSet presAssocID="{57370DC7-C85A-43C2-97ED-CCFFC1260FCB}" presName="tx1" presStyleLbl="revTx" presStyleIdx="0" presStyleCnt="10"/>
      <dgm:spPr/>
    </dgm:pt>
    <dgm:pt modelId="{453A79E5-A1B5-4355-A1BF-32BAB5275EFD}" type="pres">
      <dgm:prSet presAssocID="{57370DC7-C85A-43C2-97ED-CCFFC1260FCB}" presName="vert1" presStyleCnt="0"/>
      <dgm:spPr/>
    </dgm:pt>
    <dgm:pt modelId="{5BC45992-1945-41B2-BF10-D2FB649B99AE}" type="pres">
      <dgm:prSet presAssocID="{7D31DEF2-62BD-4EFD-A6CC-AD8C93B783A7}" presName="vertSpace2a" presStyleCnt="0"/>
      <dgm:spPr/>
    </dgm:pt>
    <dgm:pt modelId="{B695DF6E-31ED-4AED-A20A-3742DFA88937}" type="pres">
      <dgm:prSet presAssocID="{7D31DEF2-62BD-4EFD-A6CC-AD8C93B783A7}" presName="horz2" presStyleCnt="0"/>
      <dgm:spPr/>
    </dgm:pt>
    <dgm:pt modelId="{9265FE74-D035-4F5C-A334-723649BF9489}" type="pres">
      <dgm:prSet presAssocID="{7D31DEF2-62BD-4EFD-A6CC-AD8C93B783A7}" presName="horzSpace2" presStyleCnt="0"/>
      <dgm:spPr/>
    </dgm:pt>
    <dgm:pt modelId="{F31E2090-1E1A-42E7-A5E6-DC601686F8B3}" type="pres">
      <dgm:prSet presAssocID="{7D31DEF2-62BD-4EFD-A6CC-AD8C93B783A7}" presName="tx2" presStyleLbl="revTx" presStyleIdx="1" presStyleCnt="10" custScaleX="210058" custLinFactNeighborX="-35772"/>
      <dgm:spPr/>
    </dgm:pt>
    <dgm:pt modelId="{0541DA54-AC45-4B71-A6F2-9FE1DF89FD7F}" type="pres">
      <dgm:prSet presAssocID="{7D31DEF2-62BD-4EFD-A6CC-AD8C93B783A7}" presName="vert2" presStyleCnt="0"/>
      <dgm:spPr/>
    </dgm:pt>
    <dgm:pt modelId="{DBE560E7-6140-4C31-B587-DBC625B8963D}" type="pres">
      <dgm:prSet presAssocID="{7D31DEF2-62BD-4EFD-A6CC-AD8C93B783A7}" presName="thinLine2b" presStyleLbl="callout" presStyleIdx="0" presStyleCnt="5"/>
      <dgm:spPr/>
    </dgm:pt>
    <dgm:pt modelId="{FAF31F0B-9291-4044-A350-82B3334A5DA1}" type="pres">
      <dgm:prSet presAssocID="{7D31DEF2-62BD-4EFD-A6CC-AD8C93B783A7}" presName="vertSpace2b" presStyleCnt="0"/>
      <dgm:spPr/>
    </dgm:pt>
    <dgm:pt modelId="{2084D615-4CE4-441B-9297-E0F41EC8F305}" type="pres">
      <dgm:prSet presAssocID="{C672DB05-E7E9-4642-B4FA-A118C9A16968}" presName="thickLine" presStyleLbl="alignNode1" presStyleIdx="1" presStyleCnt="5"/>
      <dgm:spPr/>
    </dgm:pt>
    <dgm:pt modelId="{4DB01B71-76D7-4107-B8B5-0D82DAE1E898}" type="pres">
      <dgm:prSet presAssocID="{C672DB05-E7E9-4642-B4FA-A118C9A16968}" presName="horz1" presStyleCnt="0"/>
      <dgm:spPr/>
    </dgm:pt>
    <dgm:pt modelId="{FCA32D54-9C94-42BF-9F07-7BDEA90E6D4C}" type="pres">
      <dgm:prSet presAssocID="{C672DB05-E7E9-4642-B4FA-A118C9A16968}" presName="tx1" presStyleLbl="revTx" presStyleIdx="2" presStyleCnt="10"/>
      <dgm:spPr/>
    </dgm:pt>
    <dgm:pt modelId="{7032D6B9-81BE-4AC7-8AC0-B6112484FB3D}" type="pres">
      <dgm:prSet presAssocID="{C672DB05-E7E9-4642-B4FA-A118C9A16968}" presName="vert1" presStyleCnt="0"/>
      <dgm:spPr/>
    </dgm:pt>
    <dgm:pt modelId="{D68D9210-AF56-4328-86EE-A31DE1DFC050}" type="pres">
      <dgm:prSet presAssocID="{67D9C474-D4B1-4E64-B83B-7EA0109AB5B7}" presName="vertSpace2a" presStyleCnt="0"/>
      <dgm:spPr/>
    </dgm:pt>
    <dgm:pt modelId="{63DC8910-93C6-457B-A201-C1779A14A8ED}" type="pres">
      <dgm:prSet presAssocID="{67D9C474-D4B1-4E64-B83B-7EA0109AB5B7}" presName="horz2" presStyleCnt="0"/>
      <dgm:spPr/>
    </dgm:pt>
    <dgm:pt modelId="{A17B8FEE-7B33-45D4-80E5-A0EC05724F43}" type="pres">
      <dgm:prSet presAssocID="{67D9C474-D4B1-4E64-B83B-7EA0109AB5B7}" presName="horzSpace2" presStyleCnt="0"/>
      <dgm:spPr/>
    </dgm:pt>
    <dgm:pt modelId="{F5B461F3-9D1A-40B0-9235-79A9264C3552}" type="pres">
      <dgm:prSet presAssocID="{67D9C474-D4B1-4E64-B83B-7EA0109AB5B7}" presName="tx2" presStyleLbl="revTx" presStyleIdx="3" presStyleCnt="10"/>
      <dgm:spPr/>
    </dgm:pt>
    <dgm:pt modelId="{36511DAF-5BAD-422A-9495-0F66ABDC226F}" type="pres">
      <dgm:prSet presAssocID="{67D9C474-D4B1-4E64-B83B-7EA0109AB5B7}" presName="vert2" presStyleCnt="0"/>
      <dgm:spPr/>
    </dgm:pt>
    <dgm:pt modelId="{6FC42124-F443-4EC9-AEED-85800C6CD15E}" type="pres">
      <dgm:prSet presAssocID="{67D9C474-D4B1-4E64-B83B-7EA0109AB5B7}" presName="thinLine2b" presStyleLbl="callout" presStyleIdx="1" presStyleCnt="5"/>
      <dgm:spPr/>
    </dgm:pt>
    <dgm:pt modelId="{E8653B04-2195-46EF-A5D7-4A2CFCDB2568}" type="pres">
      <dgm:prSet presAssocID="{67D9C474-D4B1-4E64-B83B-7EA0109AB5B7}" presName="vertSpace2b" presStyleCnt="0"/>
      <dgm:spPr/>
    </dgm:pt>
    <dgm:pt modelId="{3CB44DEA-0B3D-4069-ACF4-A93AE50B4393}" type="pres">
      <dgm:prSet presAssocID="{13E26089-187E-40BA-BD88-8717C551196B}" presName="thickLine" presStyleLbl="alignNode1" presStyleIdx="2" presStyleCnt="5"/>
      <dgm:spPr/>
    </dgm:pt>
    <dgm:pt modelId="{558DDD70-C47A-4F65-A7C9-9BEE01ECF0FB}" type="pres">
      <dgm:prSet presAssocID="{13E26089-187E-40BA-BD88-8717C551196B}" presName="horz1" presStyleCnt="0"/>
      <dgm:spPr/>
    </dgm:pt>
    <dgm:pt modelId="{22C81E7E-1B24-4236-AD22-EF462801B565}" type="pres">
      <dgm:prSet presAssocID="{13E26089-187E-40BA-BD88-8717C551196B}" presName="tx1" presStyleLbl="revTx" presStyleIdx="4" presStyleCnt="10"/>
      <dgm:spPr/>
    </dgm:pt>
    <dgm:pt modelId="{0D20F0D1-39B8-46C6-82E3-EA936769B9EF}" type="pres">
      <dgm:prSet presAssocID="{13E26089-187E-40BA-BD88-8717C551196B}" presName="vert1" presStyleCnt="0"/>
      <dgm:spPr/>
    </dgm:pt>
    <dgm:pt modelId="{E390760B-5A6C-4524-AC83-8E66A916EF08}" type="pres">
      <dgm:prSet presAssocID="{6283A354-0B04-404B-A894-C2569B07ED32}" presName="vertSpace2a" presStyleCnt="0"/>
      <dgm:spPr/>
    </dgm:pt>
    <dgm:pt modelId="{131CECA6-FCE6-4887-ADFF-FE9368F895FA}" type="pres">
      <dgm:prSet presAssocID="{6283A354-0B04-404B-A894-C2569B07ED32}" presName="horz2" presStyleCnt="0"/>
      <dgm:spPr/>
    </dgm:pt>
    <dgm:pt modelId="{CBE403D3-FC32-4683-8448-8306CB0EF5CA}" type="pres">
      <dgm:prSet presAssocID="{6283A354-0B04-404B-A894-C2569B07ED32}" presName="horzSpace2" presStyleCnt="0"/>
      <dgm:spPr/>
    </dgm:pt>
    <dgm:pt modelId="{7253FFA6-4A03-4173-9B52-5B00CB73DFFA}" type="pres">
      <dgm:prSet presAssocID="{6283A354-0B04-404B-A894-C2569B07ED32}" presName="tx2" presStyleLbl="revTx" presStyleIdx="5" presStyleCnt="10"/>
      <dgm:spPr/>
    </dgm:pt>
    <dgm:pt modelId="{8B01DFBA-FBFC-4A87-9A8F-4D593E186633}" type="pres">
      <dgm:prSet presAssocID="{6283A354-0B04-404B-A894-C2569B07ED32}" presName="vert2" presStyleCnt="0"/>
      <dgm:spPr/>
    </dgm:pt>
    <dgm:pt modelId="{2F4ED413-AA92-4FEF-816B-1BC964D5D3CE}" type="pres">
      <dgm:prSet presAssocID="{6283A354-0B04-404B-A894-C2569B07ED32}" presName="thinLine2b" presStyleLbl="callout" presStyleIdx="2" presStyleCnt="5"/>
      <dgm:spPr/>
    </dgm:pt>
    <dgm:pt modelId="{B5D1E0C6-781B-450D-9C4A-9CDBC5FE6DD0}" type="pres">
      <dgm:prSet presAssocID="{6283A354-0B04-404B-A894-C2569B07ED32}" presName="vertSpace2b" presStyleCnt="0"/>
      <dgm:spPr/>
    </dgm:pt>
    <dgm:pt modelId="{6AE9E34E-39A1-40D6-AE1A-DC29F258CCBF}" type="pres">
      <dgm:prSet presAssocID="{AA522189-50B2-4E57-8A54-E4ECD38DC854}" presName="thickLine" presStyleLbl="alignNode1" presStyleIdx="3" presStyleCnt="5"/>
      <dgm:spPr/>
    </dgm:pt>
    <dgm:pt modelId="{27B212F5-806A-415B-8F02-95E0A9D0D605}" type="pres">
      <dgm:prSet presAssocID="{AA522189-50B2-4E57-8A54-E4ECD38DC854}" presName="horz1" presStyleCnt="0"/>
      <dgm:spPr/>
    </dgm:pt>
    <dgm:pt modelId="{B86CA997-C4A7-451A-99D6-F99BE1AFFD61}" type="pres">
      <dgm:prSet presAssocID="{AA522189-50B2-4E57-8A54-E4ECD38DC854}" presName="tx1" presStyleLbl="revTx" presStyleIdx="6" presStyleCnt="10"/>
      <dgm:spPr/>
    </dgm:pt>
    <dgm:pt modelId="{DDC63D45-D426-4EF8-962A-A9B0F082799B}" type="pres">
      <dgm:prSet presAssocID="{AA522189-50B2-4E57-8A54-E4ECD38DC854}" presName="vert1" presStyleCnt="0"/>
      <dgm:spPr/>
    </dgm:pt>
    <dgm:pt modelId="{6F4F171C-4187-4DD7-ACEB-93A0528A01A4}" type="pres">
      <dgm:prSet presAssocID="{3F7343FA-F9E7-410A-AA6B-15A5BD5AF924}" presName="vertSpace2a" presStyleCnt="0"/>
      <dgm:spPr/>
    </dgm:pt>
    <dgm:pt modelId="{09DFA129-1011-4571-8703-422AE9AA99BA}" type="pres">
      <dgm:prSet presAssocID="{3F7343FA-F9E7-410A-AA6B-15A5BD5AF924}" presName="horz2" presStyleCnt="0"/>
      <dgm:spPr/>
    </dgm:pt>
    <dgm:pt modelId="{1CCEAB76-4100-49E5-B182-2FD83650EE18}" type="pres">
      <dgm:prSet presAssocID="{3F7343FA-F9E7-410A-AA6B-15A5BD5AF924}" presName="horzSpace2" presStyleCnt="0"/>
      <dgm:spPr/>
    </dgm:pt>
    <dgm:pt modelId="{2028FA0B-CA8F-4353-A2F1-EAF8272D1DD9}" type="pres">
      <dgm:prSet presAssocID="{3F7343FA-F9E7-410A-AA6B-15A5BD5AF924}" presName="tx2" presStyleLbl="revTx" presStyleIdx="7" presStyleCnt="10"/>
      <dgm:spPr/>
    </dgm:pt>
    <dgm:pt modelId="{D6A8301C-281F-4D4D-8E1C-846674D824DC}" type="pres">
      <dgm:prSet presAssocID="{3F7343FA-F9E7-410A-AA6B-15A5BD5AF924}" presName="vert2" presStyleCnt="0"/>
      <dgm:spPr/>
    </dgm:pt>
    <dgm:pt modelId="{31A89E78-D340-4CD8-BBE0-0B52A9228CF5}" type="pres">
      <dgm:prSet presAssocID="{3F7343FA-F9E7-410A-AA6B-15A5BD5AF924}" presName="thinLine2b" presStyleLbl="callout" presStyleIdx="3" presStyleCnt="5"/>
      <dgm:spPr/>
    </dgm:pt>
    <dgm:pt modelId="{7FC9040E-4347-40F4-A771-00D4A45B64CB}" type="pres">
      <dgm:prSet presAssocID="{3F7343FA-F9E7-410A-AA6B-15A5BD5AF924}" presName="vertSpace2b" presStyleCnt="0"/>
      <dgm:spPr/>
    </dgm:pt>
    <dgm:pt modelId="{3EA2C1DF-D8E4-4C5D-BD71-76B501F8A656}" type="pres">
      <dgm:prSet presAssocID="{7600E9BD-8BE4-4048-9DAB-36D6E835755B}" presName="thickLine" presStyleLbl="alignNode1" presStyleIdx="4" presStyleCnt="5"/>
      <dgm:spPr/>
    </dgm:pt>
    <dgm:pt modelId="{292FB05D-4C64-4FC1-B533-797AD99DC156}" type="pres">
      <dgm:prSet presAssocID="{7600E9BD-8BE4-4048-9DAB-36D6E835755B}" presName="horz1" presStyleCnt="0"/>
      <dgm:spPr/>
    </dgm:pt>
    <dgm:pt modelId="{E2DF29F2-0BB6-4BF9-9280-7246DB669F6E}" type="pres">
      <dgm:prSet presAssocID="{7600E9BD-8BE4-4048-9DAB-36D6E835755B}" presName="tx1" presStyleLbl="revTx" presStyleIdx="8" presStyleCnt="10"/>
      <dgm:spPr/>
    </dgm:pt>
    <dgm:pt modelId="{CB57E968-2CFD-47AB-92F3-C57E37D36BA7}" type="pres">
      <dgm:prSet presAssocID="{7600E9BD-8BE4-4048-9DAB-36D6E835755B}" presName="vert1" presStyleCnt="0"/>
      <dgm:spPr/>
    </dgm:pt>
    <dgm:pt modelId="{52BE9704-586D-4547-9E5A-552F558EB59E}" type="pres">
      <dgm:prSet presAssocID="{FD5B8777-2D3C-4F0A-96E0-40D564F16F67}" presName="vertSpace2a" presStyleCnt="0"/>
      <dgm:spPr/>
    </dgm:pt>
    <dgm:pt modelId="{194C1220-2216-4D89-A091-71D702277F10}" type="pres">
      <dgm:prSet presAssocID="{FD5B8777-2D3C-4F0A-96E0-40D564F16F67}" presName="horz2" presStyleCnt="0"/>
      <dgm:spPr/>
    </dgm:pt>
    <dgm:pt modelId="{FDD913F1-DBE4-4A6F-B08A-215FABCC5046}" type="pres">
      <dgm:prSet presAssocID="{FD5B8777-2D3C-4F0A-96E0-40D564F16F67}" presName="horzSpace2" presStyleCnt="0"/>
      <dgm:spPr/>
    </dgm:pt>
    <dgm:pt modelId="{13A704E8-BBB1-4FBD-A3B0-723A00F1D48B}" type="pres">
      <dgm:prSet presAssocID="{FD5B8777-2D3C-4F0A-96E0-40D564F16F67}" presName="tx2" presStyleLbl="revTx" presStyleIdx="9" presStyleCnt="10"/>
      <dgm:spPr/>
    </dgm:pt>
    <dgm:pt modelId="{A2E737D8-9EF8-42D3-8FEB-0871A4BFAF7D}" type="pres">
      <dgm:prSet presAssocID="{FD5B8777-2D3C-4F0A-96E0-40D564F16F67}" presName="vert2" presStyleCnt="0"/>
      <dgm:spPr/>
    </dgm:pt>
    <dgm:pt modelId="{6B65EACE-79CF-425A-ADF8-ADE6CA6A8ADC}" type="pres">
      <dgm:prSet presAssocID="{FD5B8777-2D3C-4F0A-96E0-40D564F16F67}" presName="thinLine2b" presStyleLbl="callout" presStyleIdx="4" presStyleCnt="5"/>
      <dgm:spPr/>
    </dgm:pt>
    <dgm:pt modelId="{53F1ECE7-CA2A-40EA-AFB1-D0A3D5601D06}" type="pres">
      <dgm:prSet presAssocID="{FD5B8777-2D3C-4F0A-96E0-40D564F16F67}" presName="vertSpace2b" presStyleCnt="0"/>
      <dgm:spPr/>
    </dgm:pt>
  </dgm:ptLst>
  <dgm:cxnLst>
    <dgm:cxn modelId="{A7516F09-2052-4278-A625-E883962A25AB}" srcId="{C672DB05-E7E9-4642-B4FA-A118C9A16968}" destId="{67D9C474-D4B1-4E64-B83B-7EA0109AB5B7}" srcOrd="0" destOrd="0" parTransId="{C5AFF196-2E68-4F3A-B21B-CA85CEFD03F0}" sibTransId="{8BD3C4B0-9BF0-4408-93D2-6FF8B88796B5}"/>
    <dgm:cxn modelId="{9C861E0C-0887-48AC-955B-C34AE27674DF}" type="presOf" srcId="{57370DC7-C85A-43C2-97ED-CCFFC1260FCB}" destId="{9D480608-79C7-407A-82E5-FF8BC3C58497}" srcOrd="0" destOrd="0" presId="urn:microsoft.com/office/officeart/2008/layout/LinedList"/>
    <dgm:cxn modelId="{51B9540E-EC84-4380-BA51-73EC106ABFAD}" type="presOf" srcId="{1A406859-3238-4E82-AD33-79D7CCCD21D2}" destId="{84326C24-8760-4882-8418-BF0EAAC44AEF}" srcOrd="0" destOrd="0" presId="urn:microsoft.com/office/officeart/2008/layout/LinedList"/>
    <dgm:cxn modelId="{0548AF20-2DF6-47DE-B46C-FE66F874600F}" type="presOf" srcId="{13E26089-187E-40BA-BD88-8717C551196B}" destId="{22C81E7E-1B24-4236-AD22-EF462801B565}" srcOrd="0" destOrd="0" presId="urn:microsoft.com/office/officeart/2008/layout/LinedList"/>
    <dgm:cxn modelId="{409A6224-44F4-4822-8693-430621C83A3A}" type="presOf" srcId="{FD5B8777-2D3C-4F0A-96E0-40D564F16F67}" destId="{13A704E8-BBB1-4FBD-A3B0-723A00F1D48B}" srcOrd="0" destOrd="0" presId="urn:microsoft.com/office/officeart/2008/layout/LinedList"/>
    <dgm:cxn modelId="{81B69F2B-01F8-4251-89E2-6DBE2AB5F8ED}" srcId="{1A406859-3238-4E82-AD33-79D7CCCD21D2}" destId="{AA522189-50B2-4E57-8A54-E4ECD38DC854}" srcOrd="3" destOrd="0" parTransId="{1867B735-97DE-4937-BF6A-10866B54851B}" sibTransId="{448892A3-1B6D-4614-8E00-C51FDEDD67B1}"/>
    <dgm:cxn modelId="{D3C46E38-4F3C-4A37-AB97-B5F48E3CFC37}" type="presOf" srcId="{7D31DEF2-62BD-4EFD-A6CC-AD8C93B783A7}" destId="{F31E2090-1E1A-42E7-A5E6-DC601686F8B3}" srcOrd="0" destOrd="0" presId="urn:microsoft.com/office/officeart/2008/layout/LinedList"/>
    <dgm:cxn modelId="{A6395F3A-A256-4B81-B58C-E5830E435AB9}" srcId="{57370DC7-C85A-43C2-97ED-CCFFC1260FCB}" destId="{7D31DEF2-62BD-4EFD-A6CC-AD8C93B783A7}" srcOrd="0" destOrd="0" parTransId="{81C7BA8B-1F26-46E1-A5D1-C7ECC16F7511}" sibTransId="{7D157106-6AF6-49AE-B676-4C53B7E17C78}"/>
    <dgm:cxn modelId="{F34DE263-9DBB-460E-B007-AB60245D7A06}" srcId="{1A406859-3238-4E82-AD33-79D7CCCD21D2}" destId="{C672DB05-E7E9-4642-B4FA-A118C9A16968}" srcOrd="1" destOrd="0" parTransId="{956A083C-5CA7-49E7-86AA-33C496F081A3}" sibTransId="{1CF5433F-75E9-4F0E-A942-4FF304DF1357}"/>
    <dgm:cxn modelId="{F5901552-6C76-4F91-9196-DD241FBB8659}" type="presOf" srcId="{AA522189-50B2-4E57-8A54-E4ECD38DC854}" destId="{B86CA997-C4A7-451A-99D6-F99BE1AFFD61}" srcOrd="0" destOrd="0" presId="urn:microsoft.com/office/officeart/2008/layout/LinedList"/>
    <dgm:cxn modelId="{CDFF9F7E-94CD-4149-894B-6431C8CD4659}" type="presOf" srcId="{6283A354-0B04-404B-A894-C2569B07ED32}" destId="{7253FFA6-4A03-4173-9B52-5B00CB73DFFA}" srcOrd="0" destOrd="0" presId="urn:microsoft.com/office/officeart/2008/layout/LinedList"/>
    <dgm:cxn modelId="{FD6C1F7F-ED96-4172-88DF-DADAD45EEE5C}" type="presOf" srcId="{7600E9BD-8BE4-4048-9DAB-36D6E835755B}" destId="{E2DF29F2-0BB6-4BF9-9280-7246DB669F6E}" srcOrd="0" destOrd="0" presId="urn:microsoft.com/office/officeart/2008/layout/LinedList"/>
    <dgm:cxn modelId="{C8E46088-607A-4AA3-89A4-C86ACC230D4B}" srcId="{1A406859-3238-4E82-AD33-79D7CCCD21D2}" destId="{7600E9BD-8BE4-4048-9DAB-36D6E835755B}" srcOrd="4" destOrd="0" parTransId="{DFC92F73-4F82-4413-B000-1AB54E79CA3E}" sibTransId="{BE6743B3-DC08-4C0A-A1A3-F32FA3551B1B}"/>
    <dgm:cxn modelId="{D805CE8E-AFB3-404D-96FD-73815CD9725B}" type="presOf" srcId="{67D9C474-D4B1-4E64-B83B-7EA0109AB5B7}" destId="{F5B461F3-9D1A-40B0-9235-79A9264C3552}" srcOrd="0" destOrd="0" presId="urn:microsoft.com/office/officeart/2008/layout/LinedList"/>
    <dgm:cxn modelId="{A4D3DC9B-56F2-4842-A34B-592965743532}" srcId="{1A406859-3238-4E82-AD33-79D7CCCD21D2}" destId="{57370DC7-C85A-43C2-97ED-CCFFC1260FCB}" srcOrd="0" destOrd="0" parTransId="{CE21AA34-8C8F-4E34-8115-00BD6652EA8F}" sibTransId="{B7A0EB7F-ADFD-4E6D-BF87-DBFC545FAE88}"/>
    <dgm:cxn modelId="{8E1092BD-1AB3-4029-AE4F-25EB1DF8CDCB}" srcId="{7600E9BD-8BE4-4048-9DAB-36D6E835755B}" destId="{FD5B8777-2D3C-4F0A-96E0-40D564F16F67}" srcOrd="0" destOrd="0" parTransId="{42243714-7CE1-4D16-BD91-B7E47CB67BFB}" sibTransId="{7E76B7B3-B53A-42DE-B31B-0091DF17B078}"/>
    <dgm:cxn modelId="{4BC405CD-B3D5-4267-ABA2-1C501AC513C4}" srcId="{13E26089-187E-40BA-BD88-8717C551196B}" destId="{6283A354-0B04-404B-A894-C2569B07ED32}" srcOrd="0" destOrd="0" parTransId="{48B854BD-A8A4-46D8-B2B1-49422D79C66A}" sibTransId="{18F7F03F-951C-4EAA-B0C5-B26C36F28E4D}"/>
    <dgm:cxn modelId="{BD08FAD7-3DC0-4067-AB60-5A985C63FAE4}" srcId="{1A406859-3238-4E82-AD33-79D7CCCD21D2}" destId="{13E26089-187E-40BA-BD88-8717C551196B}" srcOrd="2" destOrd="0" parTransId="{7CA4297A-FB2B-40C5-83AF-73B1903A27E3}" sibTransId="{B868F0D5-54D8-4682-B957-88C97CA8F916}"/>
    <dgm:cxn modelId="{631C81D8-60C7-4C13-A250-7453AA0DE6B2}" srcId="{AA522189-50B2-4E57-8A54-E4ECD38DC854}" destId="{3F7343FA-F9E7-410A-AA6B-15A5BD5AF924}" srcOrd="0" destOrd="0" parTransId="{6865CC6E-52D0-4028-BF41-D75F3E2EF2F7}" sibTransId="{07CFB319-A3C4-4640-9352-EFF639D908FF}"/>
    <dgm:cxn modelId="{BBB727F4-8048-4654-B3A9-1A1A1633E6C9}" type="presOf" srcId="{3F7343FA-F9E7-410A-AA6B-15A5BD5AF924}" destId="{2028FA0B-CA8F-4353-A2F1-EAF8272D1DD9}" srcOrd="0" destOrd="0" presId="urn:microsoft.com/office/officeart/2008/layout/LinedList"/>
    <dgm:cxn modelId="{D14BB5FA-03DC-4DBE-941A-77812AE321FF}" type="presOf" srcId="{C672DB05-E7E9-4642-B4FA-A118C9A16968}" destId="{FCA32D54-9C94-42BF-9F07-7BDEA90E6D4C}" srcOrd="0" destOrd="0" presId="urn:microsoft.com/office/officeart/2008/layout/LinedList"/>
    <dgm:cxn modelId="{5531C87E-66CD-441F-8925-E3F3DCD95B9F}" type="presParOf" srcId="{84326C24-8760-4882-8418-BF0EAAC44AEF}" destId="{93541D36-BDE8-4994-8513-15652D1E7318}" srcOrd="0" destOrd="0" presId="urn:microsoft.com/office/officeart/2008/layout/LinedList"/>
    <dgm:cxn modelId="{8D03B999-A436-43DF-BB49-F5C3FC0D4BFD}" type="presParOf" srcId="{84326C24-8760-4882-8418-BF0EAAC44AEF}" destId="{2677D249-9671-4483-8152-FD590285D939}" srcOrd="1" destOrd="0" presId="urn:microsoft.com/office/officeart/2008/layout/LinedList"/>
    <dgm:cxn modelId="{B756225F-2857-4747-98A9-D99FD2B24698}" type="presParOf" srcId="{2677D249-9671-4483-8152-FD590285D939}" destId="{9D480608-79C7-407A-82E5-FF8BC3C58497}" srcOrd="0" destOrd="0" presId="urn:microsoft.com/office/officeart/2008/layout/LinedList"/>
    <dgm:cxn modelId="{66424591-DA3E-4144-B97D-140123B03F49}" type="presParOf" srcId="{2677D249-9671-4483-8152-FD590285D939}" destId="{453A79E5-A1B5-4355-A1BF-32BAB5275EFD}" srcOrd="1" destOrd="0" presId="urn:microsoft.com/office/officeart/2008/layout/LinedList"/>
    <dgm:cxn modelId="{ACC8A8D3-1188-4F31-8026-8845FF32A804}" type="presParOf" srcId="{453A79E5-A1B5-4355-A1BF-32BAB5275EFD}" destId="{5BC45992-1945-41B2-BF10-D2FB649B99AE}" srcOrd="0" destOrd="0" presId="urn:microsoft.com/office/officeart/2008/layout/LinedList"/>
    <dgm:cxn modelId="{C5ECB26E-7892-4754-893A-C47C2C207133}" type="presParOf" srcId="{453A79E5-A1B5-4355-A1BF-32BAB5275EFD}" destId="{B695DF6E-31ED-4AED-A20A-3742DFA88937}" srcOrd="1" destOrd="0" presId="urn:microsoft.com/office/officeart/2008/layout/LinedList"/>
    <dgm:cxn modelId="{2AB29D2C-02D4-4E97-8BF8-BE402D3954A3}" type="presParOf" srcId="{B695DF6E-31ED-4AED-A20A-3742DFA88937}" destId="{9265FE74-D035-4F5C-A334-723649BF9489}" srcOrd="0" destOrd="0" presId="urn:microsoft.com/office/officeart/2008/layout/LinedList"/>
    <dgm:cxn modelId="{5BB6A5C4-E451-467D-AAE8-712D1F7C668D}" type="presParOf" srcId="{B695DF6E-31ED-4AED-A20A-3742DFA88937}" destId="{F31E2090-1E1A-42E7-A5E6-DC601686F8B3}" srcOrd="1" destOrd="0" presId="urn:microsoft.com/office/officeart/2008/layout/LinedList"/>
    <dgm:cxn modelId="{0E506885-6D0F-4A37-B97A-359DAA561174}" type="presParOf" srcId="{B695DF6E-31ED-4AED-A20A-3742DFA88937}" destId="{0541DA54-AC45-4B71-A6F2-9FE1DF89FD7F}" srcOrd="2" destOrd="0" presId="urn:microsoft.com/office/officeart/2008/layout/LinedList"/>
    <dgm:cxn modelId="{DEE5CCC4-ECF5-499C-B28C-CA8900258141}" type="presParOf" srcId="{453A79E5-A1B5-4355-A1BF-32BAB5275EFD}" destId="{DBE560E7-6140-4C31-B587-DBC625B8963D}" srcOrd="2" destOrd="0" presId="urn:microsoft.com/office/officeart/2008/layout/LinedList"/>
    <dgm:cxn modelId="{BCED6755-0A6C-448C-90B1-BA4B5CE5B895}" type="presParOf" srcId="{453A79E5-A1B5-4355-A1BF-32BAB5275EFD}" destId="{FAF31F0B-9291-4044-A350-82B3334A5DA1}" srcOrd="3" destOrd="0" presId="urn:microsoft.com/office/officeart/2008/layout/LinedList"/>
    <dgm:cxn modelId="{8957922C-B026-4CCC-BB3F-3F1C4575CBDC}" type="presParOf" srcId="{84326C24-8760-4882-8418-BF0EAAC44AEF}" destId="{2084D615-4CE4-441B-9297-E0F41EC8F305}" srcOrd="2" destOrd="0" presId="urn:microsoft.com/office/officeart/2008/layout/LinedList"/>
    <dgm:cxn modelId="{ECF9674A-D47B-45F9-86A6-028AC44C1562}" type="presParOf" srcId="{84326C24-8760-4882-8418-BF0EAAC44AEF}" destId="{4DB01B71-76D7-4107-B8B5-0D82DAE1E898}" srcOrd="3" destOrd="0" presId="urn:microsoft.com/office/officeart/2008/layout/LinedList"/>
    <dgm:cxn modelId="{89120D77-8F92-4842-BAEC-6B3C88044DBC}" type="presParOf" srcId="{4DB01B71-76D7-4107-B8B5-0D82DAE1E898}" destId="{FCA32D54-9C94-42BF-9F07-7BDEA90E6D4C}" srcOrd="0" destOrd="0" presId="urn:microsoft.com/office/officeart/2008/layout/LinedList"/>
    <dgm:cxn modelId="{244EF93D-5F48-436E-8138-E94B8285865E}" type="presParOf" srcId="{4DB01B71-76D7-4107-B8B5-0D82DAE1E898}" destId="{7032D6B9-81BE-4AC7-8AC0-B6112484FB3D}" srcOrd="1" destOrd="0" presId="urn:microsoft.com/office/officeart/2008/layout/LinedList"/>
    <dgm:cxn modelId="{B6AFF335-BCA2-42D9-B888-07F13256968A}" type="presParOf" srcId="{7032D6B9-81BE-4AC7-8AC0-B6112484FB3D}" destId="{D68D9210-AF56-4328-86EE-A31DE1DFC050}" srcOrd="0" destOrd="0" presId="urn:microsoft.com/office/officeart/2008/layout/LinedList"/>
    <dgm:cxn modelId="{024E3BCE-362A-44F5-B88C-26432808C573}" type="presParOf" srcId="{7032D6B9-81BE-4AC7-8AC0-B6112484FB3D}" destId="{63DC8910-93C6-457B-A201-C1779A14A8ED}" srcOrd="1" destOrd="0" presId="urn:microsoft.com/office/officeart/2008/layout/LinedList"/>
    <dgm:cxn modelId="{FD6C573B-261C-43F4-B919-146055D131C2}" type="presParOf" srcId="{63DC8910-93C6-457B-A201-C1779A14A8ED}" destId="{A17B8FEE-7B33-45D4-80E5-A0EC05724F43}" srcOrd="0" destOrd="0" presId="urn:microsoft.com/office/officeart/2008/layout/LinedList"/>
    <dgm:cxn modelId="{FB7CA246-DEDE-467D-A2B6-2BDF3DD51D30}" type="presParOf" srcId="{63DC8910-93C6-457B-A201-C1779A14A8ED}" destId="{F5B461F3-9D1A-40B0-9235-79A9264C3552}" srcOrd="1" destOrd="0" presId="urn:microsoft.com/office/officeart/2008/layout/LinedList"/>
    <dgm:cxn modelId="{D09F8EB4-76EC-4CF0-A1DF-DFF60D26CC09}" type="presParOf" srcId="{63DC8910-93C6-457B-A201-C1779A14A8ED}" destId="{36511DAF-5BAD-422A-9495-0F66ABDC226F}" srcOrd="2" destOrd="0" presId="urn:microsoft.com/office/officeart/2008/layout/LinedList"/>
    <dgm:cxn modelId="{15DDE612-8047-464E-AD07-F94361690E90}" type="presParOf" srcId="{7032D6B9-81BE-4AC7-8AC0-B6112484FB3D}" destId="{6FC42124-F443-4EC9-AEED-85800C6CD15E}" srcOrd="2" destOrd="0" presId="urn:microsoft.com/office/officeart/2008/layout/LinedList"/>
    <dgm:cxn modelId="{AE18AD16-9D27-43D7-8A92-8CFCDE852148}" type="presParOf" srcId="{7032D6B9-81BE-4AC7-8AC0-B6112484FB3D}" destId="{E8653B04-2195-46EF-A5D7-4A2CFCDB2568}" srcOrd="3" destOrd="0" presId="urn:microsoft.com/office/officeart/2008/layout/LinedList"/>
    <dgm:cxn modelId="{AF0FFB8F-199A-4692-9065-02D8EB518BB2}" type="presParOf" srcId="{84326C24-8760-4882-8418-BF0EAAC44AEF}" destId="{3CB44DEA-0B3D-4069-ACF4-A93AE50B4393}" srcOrd="4" destOrd="0" presId="urn:microsoft.com/office/officeart/2008/layout/LinedList"/>
    <dgm:cxn modelId="{88859718-0AF7-4E68-B5C6-F8B80783FAB3}" type="presParOf" srcId="{84326C24-8760-4882-8418-BF0EAAC44AEF}" destId="{558DDD70-C47A-4F65-A7C9-9BEE01ECF0FB}" srcOrd="5" destOrd="0" presId="urn:microsoft.com/office/officeart/2008/layout/LinedList"/>
    <dgm:cxn modelId="{974836B9-99EF-4319-B101-73276E874638}" type="presParOf" srcId="{558DDD70-C47A-4F65-A7C9-9BEE01ECF0FB}" destId="{22C81E7E-1B24-4236-AD22-EF462801B565}" srcOrd="0" destOrd="0" presId="urn:microsoft.com/office/officeart/2008/layout/LinedList"/>
    <dgm:cxn modelId="{844C6C10-8746-4EDD-B389-CB284D9F2695}" type="presParOf" srcId="{558DDD70-C47A-4F65-A7C9-9BEE01ECF0FB}" destId="{0D20F0D1-39B8-46C6-82E3-EA936769B9EF}" srcOrd="1" destOrd="0" presId="urn:microsoft.com/office/officeart/2008/layout/LinedList"/>
    <dgm:cxn modelId="{53938681-89E3-48FE-9784-64BE3D2262D5}" type="presParOf" srcId="{0D20F0D1-39B8-46C6-82E3-EA936769B9EF}" destId="{E390760B-5A6C-4524-AC83-8E66A916EF08}" srcOrd="0" destOrd="0" presId="urn:microsoft.com/office/officeart/2008/layout/LinedList"/>
    <dgm:cxn modelId="{F1E07CC8-B563-4046-BE5B-2D6B8DEC4014}" type="presParOf" srcId="{0D20F0D1-39B8-46C6-82E3-EA936769B9EF}" destId="{131CECA6-FCE6-4887-ADFF-FE9368F895FA}" srcOrd="1" destOrd="0" presId="urn:microsoft.com/office/officeart/2008/layout/LinedList"/>
    <dgm:cxn modelId="{B75F67CB-E006-4406-830B-405E697AECAF}" type="presParOf" srcId="{131CECA6-FCE6-4887-ADFF-FE9368F895FA}" destId="{CBE403D3-FC32-4683-8448-8306CB0EF5CA}" srcOrd="0" destOrd="0" presId="urn:microsoft.com/office/officeart/2008/layout/LinedList"/>
    <dgm:cxn modelId="{A415D13A-6D5F-45AB-B16B-89E7F49551E5}" type="presParOf" srcId="{131CECA6-FCE6-4887-ADFF-FE9368F895FA}" destId="{7253FFA6-4A03-4173-9B52-5B00CB73DFFA}" srcOrd="1" destOrd="0" presId="urn:microsoft.com/office/officeart/2008/layout/LinedList"/>
    <dgm:cxn modelId="{746B35B2-8124-4050-9A00-218E446D3AED}" type="presParOf" srcId="{131CECA6-FCE6-4887-ADFF-FE9368F895FA}" destId="{8B01DFBA-FBFC-4A87-9A8F-4D593E186633}" srcOrd="2" destOrd="0" presId="urn:microsoft.com/office/officeart/2008/layout/LinedList"/>
    <dgm:cxn modelId="{3FDEB114-670D-443A-ACB2-F8DA2BA11976}" type="presParOf" srcId="{0D20F0D1-39B8-46C6-82E3-EA936769B9EF}" destId="{2F4ED413-AA92-4FEF-816B-1BC964D5D3CE}" srcOrd="2" destOrd="0" presId="urn:microsoft.com/office/officeart/2008/layout/LinedList"/>
    <dgm:cxn modelId="{52C5A4D6-2915-4786-8E6B-F63E9B127344}" type="presParOf" srcId="{0D20F0D1-39B8-46C6-82E3-EA936769B9EF}" destId="{B5D1E0C6-781B-450D-9C4A-9CDBC5FE6DD0}" srcOrd="3" destOrd="0" presId="urn:microsoft.com/office/officeart/2008/layout/LinedList"/>
    <dgm:cxn modelId="{52ECFEFA-DC9C-451D-B9D2-28C442B35155}" type="presParOf" srcId="{84326C24-8760-4882-8418-BF0EAAC44AEF}" destId="{6AE9E34E-39A1-40D6-AE1A-DC29F258CCBF}" srcOrd="6" destOrd="0" presId="urn:microsoft.com/office/officeart/2008/layout/LinedList"/>
    <dgm:cxn modelId="{BBD9C219-AD25-4A5D-9D75-39C307FDECB7}" type="presParOf" srcId="{84326C24-8760-4882-8418-BF0EAAC44AEF}" destId="{27B212F5-806A-415B-8F02-95E0A9D0D605}" srcOrd="7" destOrd="0" presId="urn:microsoft.com/office/officeart/2008/layout/LinedList"/>
    <dgm:cxn modelId="{A3167DF1-0710-4BFC-8C42-626CFFFD5E4B}" type="presParOf" srcId="{27B212F5-806A-415B-8F02-95E0A9D0D605}" destId="{B86CA997-C4A7-451A-99D6-F99BE1AFFD61}" srcOrd="0" destOrd="0" presId="urn:microsoft.com/office/officeart/2008/layout/LinedList"/>
    <dgm:cxn modelId="{54C470C9-F2C8-49E7-8414-53E3075D30C1}" type="presParOf" srcId="{27B212F5-806A-415B-8F02-95E0A9D0D605}" destId="{DDC63D45-D426-4EF8-962A-A9B0F082799B}" srcOrd="1" destOrd="0" presId="urn:microsoft.com/office/officeart/2008/layout/LinedList"/>
    <dgm:cxn modelId="{915A61B4-04C2-47E6-87C8-60F12CC5F279}" type="presParOf" srcId="{DDC63D45-D426-4EF8-962A-A9B0F082799B}" destId="{6F4F171C-4187-4DD7-ACEB-93A0528A01A4}" srcOrd="0" destOrd="0" presId="urn:microsoft.com/office/officeart/2008/layout/LinedList"/>
    <dgm:cxn modelId="{24A4FC54-4DBD-429A-81CB-6D55EFBB8915}" type="presParOf" srcId="{DDC63D45-D426-4EF8-962A-A9B0F082799B}" destId="{09DFA129-1011-4571-8703-422AE9AA99BA}" srcOrd="1" destOrd="0" presId="urn:microsoft.com/office/officeart/2008/layout/LinedList"/>
    <dgm:cxn modelId="{FE575F3E-92AD-4092-A58A-B1180D2333F1}" type="presParOf" srcId="{09DFA129-1011-4571-8703-422AE9AA99BA}" destId="{1CCEAB76-4100-49E5-B182-2FD83650EE18}" srcOrd="0" destOrd="0" presId="urn:microsoft.com/office/officeart/2008/layout/LinedList"/>
    <dgm:cxn modelId="{7BC333EC-1716-4234-9E54-E7386166746C}" type="presParOf" srcId="{09DFA129-1011-4571-8703-422AE9AA99BA}" destId="{2028FA0B-CA8F-4353-A2F1-EAF8272D1DD9}" srcOrd="1" destOrd="0" presId="urn:microsoft.com/office/officeart/2008/layout/LinedList"/>
    <dgm:cxn modelId="{D62E4AA6-8BF4-45F5-BE73-C4A0883789A0}" type="presParOf" srcId="{09DFA129-1011-4571-8703-422AE9AA99BA}" destId="{D6A8301C-281F-4D4D-8E1C-846674D824DC}" srcOrd="2" destOrd="0" presId="urn:microsoft.com/office/officeart/2008/layout/LinedList"/>
    <dgm:cxn modelId="{D8EA0612-71D5-4A37-A96C-7D83440BA1DE}" type="presParOf" srcId="{DDC63D45-D426-4EF8-962A-A9B0F082799B}" destId="{31A89E78-D340-4CD8-BBE0-0B52A9228CF5}" srcOrd="2" destOrd="0" presId="urn:microsoft.com/office/officeart/2008/layout/LinedList"/>
    <dgm:cxn modelId="{973AC97F-FDBE-4496-9195-D82B9A5F97FE}" type="presParOf" srcId="{DDC63D45-D426-4EF8-962A-A9B0F082799B}" destId="{7FC9040E-4347-40F4-A771-00D4A45B64CB}" srcOrd="3" destOrd="0" presId="urn:microsoft.com/office/officeart/2008/layout/LinedList"/>
    <dgm:cxn modelId="{F7730E15-5759-49E6-A60D-42C83A766C4E}" type="presParOf" srcId="{84326C24-8760-4882-8418-BF0EAAC44AEF}" destId="{3EA2C1DF-D8E4-4C5D-BD71-76B501F8A656}" srcOrd="8" destOrd="0" presId="urn:microsoft.com/office/officeart/2008/layout/LinedList"/>
    <dgm:cxn modelId="{B52975B8-5DC9-452D-BCF7-2EAA942D6D21}" type="presParOf" srcId="{84326C24-8760-4882-8418-BF0EAAC44AEF}" destId="{292FB05D-4C64-4FC1-B533-797AD99DC156}" srcOrd="9" destOrd="0" presId="urn:microsoft.com/office/officeart/2008/layout/LinedList"/>
    <dgm:cxn modelId="{FA913241-F696-4825-9E43-0C1FF07F875C}" type="presParOf" srcId="{292FB05D-4C64-4FC1-B533-797AD99DC156}" destId="{E2DF29F2-0BB6-4BF9-9280-7246DB669F6E}" srcOrd="0" destOrd="0" presId="urn:microsoft.com/office/officeart/2008/layout/LinedList"/>
    <dgm:cxn modelId="{09048E8B-9398-4375-BE67-57C693680614}" type="presParOf" srcId="{292FB05D-4C64-4FC1-B533-797AD99DC156}" destId="{CB57E968-2CFD-47AB-92F3-C57E37D36BA7}" srcOrd="1" destOrd="0" presId="urn:microsoft.com/office/officeart/2008/layout/LinedList"/>
    <dgm:cxn modelId="{985F5543-65DD-439E-83C2-68D7DEA7BBC1}" type="presParOf" srcId="{CB57E968-2CFD-47AB-92F3-C57E37D36BA7}" destId="{52BE9704-586D-4547-9E5A-552F558EB59E}" srcOrd="0" destOrd="0" presId="urn:microsoft.com/office/officeart/2008/layout/LinedList"/>
    <dgm:cxn modelId="{68FF4150-33FF-42AC-9A6D-26EB8FDF4BD4}" type="presParOf" srcId="{CB57E968-2CFD-47AB-92F3-C57E37D36BA7}" destId="{194C1220-2216-4D89-A091-71D702277F10}" srcOrd="1" destOrd="0" presId="urn:microsoft.com/office/officeart/2008/layout/LinedList"/>
    <dgm:cxn modelId="{644F1F39-2C68-4F8C-8D6A-388E180F7000}" type="presParOf" srcId="{194C1220-2216-4D89-A091-71D702277F10}" destId="{FDD913F1-DBE4-4A6F-B08A-215FABCC5046}" srcOrd="0" destOrd="0" presId="urn:microsoft.com/office/officeart/2008/layout/LinedList"/>
    <dgm:cxn modelId="{4F6F4040-2DD4-42CA-93CD-F217657A7747}" type="presParOf" srcId="{194C1220-2216-4D89-A091-71D702277F10}" destId="{13A704E8-BBB1-4FBD-A3B0-723A00F1D48B}" srcOrd="1" destOrd="0" presId="urn:microsoft.com/office/officeart/2008/layout/LinedList"/>
    <dgm:cxn modelId="{781E50C3-6563-47D3-A03C-C2927D915D2A}" type="presParOf" srcId="{194C1220-2216-4D89-A091-71D702277F10}" destId="{A2E737D8-9EF8-42D3-8FEB-0871A4BFAF7D}" srcOrd="2" destOrd="0" presId="urn:microsoft.com/office/officeart/2008/layout/LinedList"/>
    <dgm:cxn modelId="{8737018A-F687-4700-8BAC-CEDC2D480EE4}" type="presParOf" srcId="{CB57E968-2CFD-47AB-92F3-C57E37D36BA7}" destId="{6B65EACE-79CF-425A-ADF8-ADE6CA6A8ADC}" srcOrd="2" destOrd="0" presId="urn:microsoft.com/office/officeart/2008/layout/LinedList"/>
    <dgm:cxn modelId="{BDDA5A0E-CB84-4E7F-8E04-798C8062D1CC}" type="presParOf" srcId="{CB57E968-2CFD-47AB-92F3-C57E37D36BA7}" destId="{53F1ECE7-CA2A-40EA-AFB1-D0A3D5601D06}"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05E3DF-64B9-4F9D-8D04-95E62C9BDEE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84B77CE-0992-4818-A4EB-C195E4179A03}">
      <dgm:prSet/>
      <dgm:spPr/>
      <dgm:t>
        <a:bodyPr/>
        <a:lstStyle/>
        <a:p>
          <a:r>
            <a:rPr lang="en-US" b="1" i="0"/>
            <a:t>Cost-effective</a:t>
          </a:r>
          <a:r>
            <a:rPr lang="en-US" b="0" i="0"/>
            <a:t> − The microprocessor chips are available at low prices and results its low cost.</a:t>
          </a:r>
          <a:endParaRPr lang="en-US"/>
        </a:p>
      </dgm:t>
    </dgm:pt>
    <dgm:pt modelId="{D0B8A6E1-D3B1-4A1B-A5D4-ABCBE4ADFC95}" type="parTrans" cxnId="{94513B04-C3D6-4253-9954-1DA1E82E1E33}">
      <dgm:prSet/>
      <dgm:spPr/>
      <dgm:t>
        <a:bodyPr/>
        <a:lstStyle/>
        <a:p>
          <a:endParaRPr lang="en-US"/>
        </a:p>
      </dgm:t>
    </dgm:pt>
    <dgm:pt modelId="{B79BA359-1101-434C-A291-6AF1424F4268}" type="sibTrans" cxnId="{94513B04-C3D6-4253-9954-1DA1E82E1E33}">
      <dgm:prSet/>
      <dgm:spPr/>
      <dgm:t>
        <a:bodyPr/>
        <a:lstStyle/>
        <a:p>
          <a:endParaRPr lang="en-US"/>
        </a:p>
      </dgm:t>
    </dgm:pt>
    <dgm:pt modelId="{CA4AFAE7-90EB-4F6C-BC07-0645F545AC7B}">
      <dgm:prSet/>
      <dgm:spPr/>
      <dgm:t>
        <a:bodyPr/>
        <a:lstStyle/>
        <a:p>
          <a:r>
            <a:rPr lang="en-US" b="1" i="0"/>
            <a:t>Size</a:t>
          </a:r>
          <a:r>
            <a:rPr lang="en-US" b="0" i="0"/>
            <a:t> − The microprocessor is of small size chip, hence is portable.</a:t>
          </a:r>
          <a:endParaRPr lang="en-US"/>
        </a:p>
      </dgm:t>
    </dgm:pt>
    <dgm:pt modelId="{CE10D1BE-3F50-451C-825E-F4D09AFD8462}" type="parTrans" cxnId="{FFB396B1-066B-4903-9595-DDBCDEE571F4}">
      <dgm:prSet/>
      <dgm:spPr/>
      <dgm:t>
        <a:bodyPr/>
        <a:lstStyle/>
        <a:p>
          <a:endParaRPr lang="en-US"/>
        </a:p>
      </dgm:t>
    </dgm:pt>
    <dgm:pt modelId="{0E27AB78-0DC8-4F1F-ADFF-CE5B3EA51651}" type="sibTrans" cxnId="{FFB396B1-066B-4903-9595-DDBCDEE571F4}">
      <dgm:prSet/>
      <dgm:spPr/>
      <dgm:t>
        <a:bodyPr/>
        <a:lstStyle/>
        <a:p>
          <a:endParaRPr lang="en-US"/>
        </a:p>
      </dgm:t>
    </dgm:pt>
    <dgm:pt modelId="{A6338754-ACBC-4BAF-96D4-73D1CE8BDD7F}">
      <dgm:prSet/>
      <dgm:spPr/>
      <dgm:t>
        <a:bodyPr/>
        <a:lstStyle/>
        <a:p>
          <a:r>
            <a:rPr lang="en-US" b="1" i="0"/>
            <a:t>Low Power Consumption</a:t>
          </a:r>
          <a:r>
            <a:rPr lang="en-US" b="0" i="0"/>
            <a:t> − Microprocessors are manufactured by using metal-oxide semiconductor technology, which has low power consumption.</a:t>
          </a:r>
          <a:endParaRPr lang="en-US"/>
        </a:p>
      </dgm:t>
    </dgm:pt>
    <dgm:pt modelId="{7B7688E2-C21A-4517-91CD-CC8C18BE22E2}" type="parTrans" cxnId="{F7007F56-4246-4C27-B0B2-A557DEB705D2}">
      <dgm:prSet/>
      <dgm:spPr/>
      <dgm:t>
        <a:bodyPr/>
        <a:lstStyle/>
        <a:p>
          <a:endParaRPr lang="en-US"/>
        </a:p>
      </dgm:t>
    </dgm:pt>
    <dgm:pt modelId="{FB919000-0651-4DAF-85E6-02E073088915}" type="sibTrans" cxnId="{F7007F56-4246-4C27-B0B2-A557DEB705D2}">
      <dgm:prSet/>
      <dgm:spPr/>
      <dgm:t>
        <a:bodyPr/>
        <a:lstStyle/>
        <a:p>
          <a:endParaRPr lang="en-US"/>
        </a:p>
      </dgm:t>
    </dgm:pt>
    <dgm:pt modelId="{92227D0C-0502-47F7-8E70-77DC5477EE89}">
      <dgm:prSet/>
      <dgm:spPr/>
      <dgm:t>
        <a:bodyPr/>
        <a:lstStyle/>
        <a:p>
          <a:r>
            <a:rPr lang="en-US" b="1" i="0"/>
            <a:t>Versatility</a:t>
          </a:r>
          <a:r>
            <a:rPr lang="en-US" b="0" i="0"/>
            <a:t> − The microprocessors are versatile as we can use the same chip in a number of applications by configuring the software program.</a:t>
          </a:r>
          <a:endParaRPr lang="en-US"/>
        </a:p>
      </dgm:t>
    </dgm:pt>
    <dgm:pt modelId="{8A5B42BA-6635-4A8A-9F08-E92985AB5567}" type="parTrans" cxnId="{D699DB60-6A7C-4B90-8353-FDC6C2F80261}">
      <dgm:prSet/>
      <dgm:spPr/>
      <dgm:t>
        <a:bodyPr/>
        <a:lstStyle/>
        <a:p>
          <a:endParaRPr lang="en-US"/>
        </a:p>
      </dgm:t>
    </dgm:pt>
    <dgm:pt modelId="{ADB97BD9-8B4C-4001-94EA-8B217875973A}" type="sibTrans" cxnId="{D699DB60-6A7C-4B90-8353-FDC6C2F80261}">
      <dgm:prSet/>
      <dgm:spPr/>
      <dgm:t>
        <a:bodyPr/>
        <a:lstStyle/>
        <a:p>
          <a:endParaRPr lang="en-US"/>
        </a:p>
      </dgm:t>
    </dgm:pt>
    <dgm:pt modelId="{99EFAD09-EC70-496D-B8D3-2AED96722034}">
      <dgm:prSet/>
      <dgm:spPr/>
      <dgm:t>
        <a:bodyPr/>
        <a:lstStyle/>
        <a:p>
          <a:r>
            <a:rPr lang="en-US" b="1" i="0"/>
            <a:t>Reliability</a:t>
          </a:r>
          <a:r>
            <a:rPr lang="en-US" b="0" i="0"/>
            <a:t> − The failure rate of an IC in microprocessors is very low, hence it is reliable.</a:t>
          </a:r>
          <a:endParaRPr lang="en-US"/>
        </a:p>
      </dgm:t>
    </dgm:pt>
    <dgm:pt modelId="{4840A68B-8511-4B41-BC50-7DDFEB015B02}" type="parTrans" cxnId="{39976569-F4B8-46C9-91E2-9F5C5A30D319}">
      <dgm:prSet/>
      <dgm:spPr/>
      <dgm:t>
        <a:bodyPr/>
        <a:lstStyle/>
        <a:p>
          <a:endParaRPr lang="en-US"/>
        </a:p>
      </dgm:t>
    </dgm:pt>
    <dgm:pt modelId="{5BCFBDF5-A584-46F3-87B0-996459F9392E}" type="sibTrans" cxnId="{39976569-F4B8-46C9-91E2-9F5C5A30D319}">
      <dgm:prSet/>
      <dgm:spPr/>
      <dgm:t>
        <a:bodyPr/>
        <a:lstStyle/>
        <a:p>
          <a:endParaRPr lang="en-US"/>
        </a:p>
      </dgm:t>
    </dgm:pt>
    <dgm:pt modelId="{0ED0DFCC-5139-4D98-8ABD-C37E271928F1}" type="pres">
      <dgm:prSet presAssocID="{9105E3DF-64B9-4F9D-8D04-95E62C9BDEEA}" presName="root" presStyleCnt="0">
        <dgm:presLayoutVars>
          <dgm:dir/>
          <dgm:resizeHandles val="exact"/>
        </dgm:presLayoutVars>
      </dgm:prSet>
      <dgm:spPr/>
    </dgm:pt>
    <dgm:pt modelId="{39A69D57-FD2E-4F13-A351-98FF37E6724D}" type="pres">
      <dgm:prSet presAssocID="{684B77CE-0992-4818-A4EB-C195E4179A03}" presName="compNode" presStyleCnt="0"/>
      <dgm:spPr/>
    </dgm:pt>
    <dgm:pt modelId="{FF88C943-A745-4E8A-91FD-9974F0B5F129}" type="pres">
      <dgm:prSet presAssocID="{684B77CE-0992-4818-A4EB-C195E4179A03}" presName="bgRect" presStyleLbl="bgShp" presStyleIdx="0" presStyleCnt="5"/>
      <dgm:spPr/>
    </dgm:pt>
    <dgm:pt modelId="{7F2ED4E7-0117-42BC-B77C-C879530B6B17}" type="pres">
      <dgm:prSet presAssocID="{684B77CE-0992-4818-A4EB-C195E4179A0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D292F658-063F-4B0E-9A1B-2DDC7923848D}" type="pres">
      <dgm:prSet presAssocID="{684B77CE-0992-4818-A4EB-C195E4179A03}" presName="spaceRect" presStyleCnt="0"/>
      <dgm:spPr/>
    </dgm:pt>
    <dgm:pt modelId="{293BED67-ADFE-4D48-B486-8D371FEFEB57}" type="pres">
      <dgm:prSet presAssocID="{684B77CE-0992-4818-A4EB-C195E4179A03}" presName="parTx" presStyleLbl="revTx" presStyleIdx="0" presStyleCnt="5">
        <dgm:presLayoutVars>
          <dgm:chMax val="0"/>
          <dgm:chPref val="0"/>
        </dgm:presLayoutVars>
      </dgm:prSet>
      <dgm:spPr/>
    </dgm:pt>
    <dgm:pt modelId="{B4F6717C-AA79-4465-A67F-EBB833AD3037}" type="pres">
      <dgm:prSet presAssocID="{B79BA359-1101-434C-A291-6AF1424F4268}" presName="sibTrans" presStyleCnt="0"/>
      <dgm:spPr/>
    </dgm:pt>
    <dgm:pt modelId="{6541A385-0978-4777-B314-14E72F31EDA6}" type="pres">
      <dgm:prSet presAssocID="{CA4AFAE7-90EB-4F6C-BC07-0645F545AC7B}" presName="compNode" presStyleCnt="0"/>
      <dgm:spPr/>
    </dgm:pt>
    <dgm:pt modelId="{AA7E0B37-6659-4005-9FDF-00341C80E19F}" type="pres">
      <dgm:prSet presAssocID="{CA4AFAE7-90EB-4F6C-BC07-0645F545AC7B}" presName="bgRect" presStyleLbl="bgShp" presStyleIdx="1" presStyleCnt="5"/>
      <dgm:spPr/>
    </dgm:pt>
    <dgm:pt modelId="{EAAF37CA-DC1C-4807-B4A9-D92C910FB085}" type="pres">
      <dgm:prSet presAssocID="{CA4AFAE7-90EB-4F6C-BC07-0645F545AC7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CCAC9FA-A7F3-429F-8632-B09F961ACCBF}" type="pres">
      <dgm:prSet presAssocID="{CA4AFAE7-90EB-4F6C-BC07-0645F545AC7B}" presName="spaceRect" presStyleCnt="0"/>
      <dgm:spPr/>
    </dgm:pt>
    <dgm:pt modelId="{C7016CE4-BC38-416F-9D65-564CD56520A5}" type="pres">
      <dgm:prSet presAssocID="{CA4AFAE7-90EB-4F6C-BC07-0645F545AC7B}" presName="parTx" presStyleLbl="revTx" presStyleIdx="1" presStyleCnt="5">
        <dgm:presLayoutVars>
          <dgm:chMax val="0"/>
          <dgm:chPref val="0"/>
        </dgm:presLayoutVars>
      </dgm:prSet>
      <dgm:spPr/>
    </dgm:pt>
    <dgm:pt modelId="{5F3C2F6F-D365-459B-B10C-BDCCB5F17983}" type="pres">
      <dgm:prSet presAssocID="{0E27AB78-0DC8-4F1F-ADFF-CE5B3EA51651}" presName="sibTrans" presStyleCnt="0"/>
      <dgm:spPr/>
    </dgm:pt>
    <dgm:pt modelId="{A826EE6D-B54D-47E3-8809-CB20985C7484}" type="pres">
      <dgm:prSet presAssocID="{A6338754-ACBC-4BAF-96D4-73D1CE8BDD7F}" presName="compNode" presStyleCnt="0"/>
      <dgm:spPr/>
    </dgm:pt>
    <dgm:pt modelId="{BFC75874-385D-4BAA-96E7-C2764827212E}" type="pres">
      <dgm:prSet presAssocID="{A6338754-ACBC-4BAF-96D4-73D1CE8BDD7F}" presName="bgRect" presStyleLbl="bgShp" presStyleIdx="2" presStyleCnt="5"/>
      <dgm:spPr/>
    </dgm:pt>
    <dgm:pt modelId="{7BB99F55-BC1E-42EC-8135-54C0E63F6947}" type="pres">
      <dgm:prSet presAssocID="{A6338754-ACBC-4BAF-96D4-73D1CE8BDD7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1E9508C5-F614-43A1-9E0B-252C50C0448A}" type="pres">
      <dgm:prSet presAssocID="{A6338754-ACBC-4BAF-96D4-73D1CE8BDD7F}" presName="spaceRect" presStyleCnt="0"/>
      <dgm:spPr/>
    </dgm:pt>
    <dgm:pt modelId="{683F22B3-E688-42FB-8602-EC121CD46624}" type="pres">
      <dgm:prSet presAssocID="{A6338754-ACBC-4BAF-96D4-73D1CE8BDD7F}" presName="parTx" presStyleLbl="revTx" presStyleIdx="2" presStyleCnt="5">
        <dgm:presLayoutVars>
          <dgm:chMax val="0"/>
          <dgm:chPref val="0"/>
        </dgm:presLayoutVars>
      </dgm:prSet>
      <dgm:spPr/>
    </dgm:pt>
    <dgm:pt modelId="{5551E0A6-3024-4740-A844-54092D09BD64}" type="pres">
      <dgm:prSet presAssocID="{FB919000-0651-4DAF-85E6-02E073088915}" presName="sibTrans" presStyleCnt="0"/>
      <dgm:spPr/>
    </dgm:pt>
    <dgm:pt modelId="{8195ED21-235B-4A70-BDDC-4697713F1FD4}" type="pres">
      <dgm:prSet presAssocID="{92227D0C-0502-47F7-8E70-77DC5477EE89}" presName="compNode" presStyleCnt="0"/>
      <dgm:spPr/>
    </dgm:pt>
    <dgm:pt modelId="{A97904B5-7086-4287-A958-75693D304711}" type="pres">
      <dgm:prSet presAssocID="{92227D0C-0502-47F7-8E70-77DC5477EE89}" presName="bgRect" presStyleLbl="bgShp" presStyleIdx="3" presStyleCnt="5"/>
      <dgm:spPr/>
    </dgm:pt>
    <dgm:pt modelId="{7E8D8634-8D7A-41F1-BB74-7268BF3C3481}" type="pres">
      <dgm:prSet presAssocID="{92227D0C-0502-47F7-8E70-77DC5477EE8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CA7F6B6A-B93B-492F-AF68-C27F3546E131}" type="pres">
      <dgm:prSet presAssocID="{92227D0C-0502-47F7-8E70-77DC5477EE89}" presName="spaceRect" presStyleCnt="0"/>
      <dgm:spPr/>
    </dgm:pt>
    <dgm:pt modelId="{B77F2D09-3D5C-4CD0-B9FD-F6C0D147D150}" type="pres">
      <dgm:prSet presAssocID="{92227D0C-0502-47F7-8E70-77DC5477EE89}" presName="parTx" presStyleLbl="revTx" presStyleIdx="3" presStyleCnt="5">
        <dgm:presLayoutVars>
          <dgm:chMax val="0"/>
          <dgm:chPref val="0"/>
        </dgm:presLayoutVars>
      </dgm:prSet>
      <dgm:spPr/>
    </dgm:pt>
    <dgm:pt modelId="{D3FF1739-BD61-4AB8-99D9-E328125245C9}" type="pres">
      <dgm:prSet presAssocID="{ADB97BD9-8B4C-4001-94EA-8B217875973A}" presName="sibTrans" presStyleCnt="0"/>
      <dgm:spPr/>
    </dgm:pt>
    <dgm:pt modelId="{D62D09BD-887F-4CAF-959B-9786FE377A5C}" type="pres">
      <dgm:prSet presAssocID="{99EFAD09-EC70-496D-B8D3-2AED96722034}" presName="compNode" presStyleCnt="0"/>
      <dgm:spPr/>
    </dgm:pt>
    <dgm:pt modelId="{88669379-D703-4209-9929-EF1295842EF9}" type="pres">
      <dgm:prSet presAssocID="{99EFAD09-EC70-496D-B8D3-2AED96722034}" presName="bgRect" presStyleLbl="bgShp" presStyleIdx="4" presStyleCnt="5"/>
      <dgm:spPr/>
    </dgm:pt>
    <dgm:pt modelId="{C0275988-F918-4AB1-A92C-A0F0C10107F2}" type="pres">
      <dgm:prSet presAssocID="{99EFAD09-EC70-496D-B8D3-2AED9672203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D007DA41-5F84-4A74-B2E0-7B7733578915}" type="pres">
      <dgm:prSet presAssocID="{99EFAD09-EC70-496D-B8D3-2AED96722034}" presName="spaceRect" presStyleCnt="0"/>
      <dgm:spPr/>
    </dgm:pt>
    <dgm:pt modelId="{906A9BE7-6FC2-4E42-83B7-E49D912D01E4}" type="pres">
      <dgm:prSet presAssocID="{99EFAD09-EC70-496D-B8D3-2AED96722034}" presName="parTx" presStyleLbl="revTx" presStyleIdx="4" presStyleCnt="5">
        <dgm:presLayoutVars>
          <dgm:chMax val="0"/>
          <dgm:chPref val="0"/>
        </dgm:presLayoutVars>
      </dgm:prSet>
      <dgm:spPr/>
    </dgm:pt>
  </dgm:ptLst>
  <dgm:cxnLst>
    <dgm:cxn modelId="{07258302-1942-4328-97C7-4A7BAB437131}" type="presOf" srcId="{684B77CE-0992-4818-A4EB-C195E4179A03}" destId="{293BED67-ADFE-4D48-B486-8D371FEFEB57}" srcOrd="0" destOrd="0" presId="urn:microsoft.com/office/officeart/2018/2/layout/IconVerticalSolidList"/>
    <dgm:cxn modelId="{94513B04-C3D6-4253-9954-1DA1E82E1E33}" srcId="{9105E3DF-64B9-4F9D-8D04-95E62C9BDEEA}" destId="{684B77CE-0992-4818-A4EB-C195E4179A03}" srcOrd="0" destOrd="0" parTransId="{D0B8A6E1-D3B1-4A1B-A5D4-ABCBE4ADFC95}" sibTransId="{B79BA359-1101-434C-A291-6AF1424F4268}"/>
    <dgm:cxn modelId="{4AED4019-299B-44FB-AC9B-8B07C94DBD6C}" type="presOf" srcId="{9105E3DF-64B9-4F9D-8D04-95E62C9BDEEA}" destId="{0ED0DFCC-5139-4D98-8ABD-C37E271928F1}" srcOrd="0" destOrd="0" presId="urn:microsoft.com/office/officeart/2018/2/layout/IconVerticalSolidList"/>
    <dgm:cxn modelId="{092FA73C-FD3F-4A88-8300-B7EE4C458ACE}" type="presOf" srcId="{92227D0C-0502-47F7-8E70-77DC5477EE89}" destId="{B77F2D09-3D5C-4CD0-B9FD-F6C0D147D150}" srcOrd="0" destOrd="0" presId="urn:microsoft.com/office/officeart/2018/2/layout/IconVerticalSolidList"/>
    <dgm:cxn modelId="{009D445D-6024-4D0E-8B18-C7DD86ED2E33}" type="presOf" srcId="{A6338754-ACBC-4BAF-96D4-73D1CE8BDD7F}" destId="{683F22B3-E688-42FB-8602-EC121CD46624}" srcOrd="0" destOrd="0" presId="urn:microsoft.com/office/officeart/2018/2/layout/IconVerticalSolidList"/>
    <dgm:cxn modelId="{D699DB60-6A7C-4B90-8353-FDC6C2F80261}" srcId="{9105E3DF-64B9-4F9D-8D04-95E62C9BDEEA}" destId="{92227D0C-0502-47F7-8E70-77DC5477EE89}" srcOrd="3" destOrd="0" parTransId="{8A5B42BA-6635-4A8A-9F08-E92985AB5567}" sibTransId="{ADB97BD9-8B4C-4001-94EA-8B217875973A}"/>
    <dgm:cxn modelId="{39976569-F4B8-46C9-91E2-9F5C5A30D319}" srcId="{9105E3DF-64B9-4F9D-8D04-95E62C9BDEEA}" destId="{99EFAD09-EC70-496D-B8D3-2AED96722034}" srcOrd="4" destOrd="0" parTransId="{4840A68B-8511-4B41-BC50-7DDFEB015B02}" sibTransId="{5BCFBDF5-A584-46F3-87B0-996459F9392E}"/>
    <dgm:cxn modelId="{F7007F56-4246-4C27-B0B2-A557DEB705D2}" srcId="{9105E3DF-64B9-4F9D-8D04-95E62C9BDEEA}" destId="{A6338754-ACBC-4BAF-96D4-73D1CE8BDD7F}" srcOrd="2" destOrd="0" parTransId="{7B7688E2-C21A-4517-91CD-CC8C18BE22E2}" sibTransId="{FB919000-0651-4DAF-85E6-02E073088915}"/>
    <dgm:cxn modelId="{FFB396B1-066B-4903-9595-DDBCDEE571F4}" srcId="{9105E3DF-64B9-4F9D-8D04-95E62C9BDEEA}" destId="{CA4AFAE7-90EB-4F6C-BC07-0645F545AC7B}" srcOrd="1" destOrd="0" parTransId="{CE10D1BE-3F50-451C-825E-F4D09AFD8462}" sibTransId="{0E27AB78-0DC8-4F1F-ADFF-CE5B3EA51651}"/>
    <dgm:cxn modelId="{F44EB9C0-7386-4BBD-97E1-C3F0756D5C04}" type="presOf" srcId="{99EFAD09-EC70-496D-B8D3-2AED96722034}" destId="{906A9BE7-6FC2-4E42-83B7-E49D912D01E4}" srcOrd="0" destOrd="0" presId="urn:microsoft.com/office/officeart/2018/2/layout/IconVerticalSolidList"/>
    <dgm:cxn modelId="{B0FBBBE5-3853-4E3A-BA47-F24884727EBC}" type="presOf" srcId="{CA4AFAE7-90EB-4F6C-BC07-0645F545AC7B}" destId="{C7016CE4-BC38-416F-9D65-564CD56520A5}" srcOrd="0" destOrd="0" presId="urn:microsoft.com/office/officeart/2018/2/layout/IconVerticalSolidList"/>
    <dgm:cxn modelId="{478106E1-A9AB-4F69-8208-3616EA2BCBC6}" type="presParOf" srcId="{0ED0DFCC-5139-4D98-8ABD-C37E271928F1}" destId="{39A69D57-FD2E-4F13-A351-98FF37E6724D}" srcOrd="0" destOrd="0" presId="urn:microsoft.com/office/officeart/2018/2/layout/IconVerticalSolidList"/>
    <dgm:cxn modelId="{BDB8CD21-7E82-4924-BCB6-C0375CFD4373}" type="presParOf" srcId="{39A69D57-FD2E-4F13-A351-98FF37E6724D}" destId="{FF88C943-A745-4E8A-91FD-9974F0B5F129}" srcOrd="0" destOrd="0" presId="urn:microsoft.com/office/officeart/2018/2/layout/IconVerticalSolidList"/>
    <dgm:cxn modelId="{4D4BB144-399E-4CF1-A811-ABE3B45D45C7}" type="presParOf" srcId="{39A69D57-FD2E-4F13-A351-98FF37E6724D}" destId="{7F2ED4E7-0117-42BC-B77C-C879530B6B17}" srcOrd="1" destOrd="0" presId="urn:microsoft.com/office/officeart/2018/2/layout/IconVerticalSolidList"/>
    <dgm:cxn modelId="{34493588-293C-45E1-80CC-12943559ED96}" type="presParOf" srcId="{39A69D57-FD2E-4F13-A351-98FF37E6724D}" destId="{D292F658-063F-4B0E-9A1B-2DDC7923848D}" srcOrd="2" destOrd="0" presId="urn:microsoft.com/office/officeart/2018/2/layout/IconVerticalSolidList"/>
    <dgm:cxn modelId="{42838424-EEB7-4A94-BBEA-01C6BCEACC33}" type="presParOf" srcId="{39A69D57-FD2E-4F13-A351-98FF37E6724D}" destId="{293BED67-ADFE-4D48-B486-8D371FEFEB57}" srcOrd="3" destOrd="0" presId="urn:microsoft.com/office/officeart/2018/2/layout/IconVerticalSolidList"/>
    <dgm:cxn modelId="{E63DDD71-69DD-4541-AEEB-EA9FB7B83DEB}" type="presParOf" srcId="{0ED0DFCC-5139-4D98-8ABD-C37E271928F1}" destId="{B4F6717C-AA79-4465-A67F-EBB833AD3037}" srcOrd="1" destOrd="0" presId="urn:microsoft.com/office/officeart/2018/2/layout/IconVerticalSolidList"/>
    <dgm:cxn modelId="{DC0C5EB5-3C5A-44AF-AB54-474628742656}" type="presParOf" srcId="{0ED0DFCC-5139-4D98-8ABD-C37E271928F1}" destId="{6541A385-0978-4777-B314-14E72F31EDA6}" srcOrd="2" destOrd="0" presId="urn:microsoft.com/office/officeart/2018/2/layout/IconVerticalSolidList"/>
    <dgm:cxn modelId="{C1E80D44-CC7D-44B6-A595-1B0C47AB3E80}" type="presParOf" srcId="{6541A385-0978-4777-B314-14E72F31EDA6}" destId="{AA7E0B37-6659-4005-9FDF-00341C80E19F}" srcOrd="0" destOrd="0" presId="urn:microsoft.com/office/officeart/2018/2/layout/IconVerticalSolidList"/>
    <dgm:cxn modelId="{98D2FCDC-F846-4806-BD7C-EC6ACC34E9B9}" type="presParOf" srcId="{6541A385-0978-4777-B314-14E72F31EDA6}" destId="{EAAF37CA-DC1C-4807-B4A9-D92C910FB085}" srcOrd="1" destOrd="0" presId="urn:microsoft.com/office/officeart/2018/2/layout/IconVerticalSolidList"/>
    <dgm:cxn modelId="{89C23580-D1C8-4360-AED1-63DA46BA0A1B}" type="presParOf" srcId="{6541A385-0978-4777-B314-14E72F31EDA6}" destId="{1CCAC9FA-A7F3-429F-8632-B09F961ACCBF}" srcOrd="2" destOrd="0" presId="urn:microsoft.com/office/officeart/2018/2/layout/IconVerticalSolidList"/>
    <dgm:cxn modelId="{69EF7B9D-30EE-4062-86F2-B8FB7F255C55}" type="presParOf" srcId="{6541A385-0978-4777-B314-14E72F31EDA6}" destId="{C7016CE4-BC38-416F-9D65-564CD56520A5}" srcOrd="3" destOrd="0" presId="urn:microsoft.com/office/officeart/2018/2/layout/IconVerticalSolidList"/>
    <dgm:cxn modelId="{B19BBE46-0C66-4302-8AF8-F723D168ED67}" type="presParOf" srcId="{0ED0DFCC-5139-4D98-8ABD-C37E271928F1}" destId="{5F3C2F6F-D365-459B-B10C-BDCCB5F17983}" srcOrd="3" destOrd="0" presId="urn:microsoft.com/office/officeart/2018/2/layout/IconVerticalSolidList"/>
    <dgm:cxn modelId="{49A35C69-4F35-4AF9-A276-622B01A5042A}" type="presParOf" srcId="{0ED0DFCC-5139-4D98-8ABD-C37E271928F1}" destId="{A826EE6D-B54D-47E3-8809-CB20985C7484}" srcOrd="4" destOrd="0" presId="urn:microsoft.com/office/officeart/2018/2/layout/IconVerticalSolidList"/>
    <dgm:cxn modelId="{5D074D21-2C39-43E5-A484-995B7D720619}" type="presParOf" srcId="{A826EE6D-B54D-47E3-8809-CB20985C7484}" destId="{BFC75874-385D-4BAA-96E7-C2764827212E}" srcOrd="0" destOrd="0" presId="urn:microsoft.com/office/officeart/2018/2/layout/IconVerticalSolidList"/>
    <dgm:cxn modelId="{1F87EF2C-86F0-4A2C-B6A2-D76CC6055BDF}" type="presParOf" srcId="{A826EE6D-B54D-47E3-8809-CB20985C7484}" destId="{7BB99F55-BC1E-42EC-8135-54C0E63F6947}" srcOrd="1" destOrd="0" presId="urn:microsoft.com/office/officeart/2018/2/layout/IconVerticalSolidList"/>
    <dgm:cxn modelId="{887779CB-0541-4812-941A-A3B1D445BA97}" type="presParOf" srcId="{A826EE6D-B54D-47E3-8809-CB20985C7484}" destId="{1E9508C5-F614-43A1-9E0B-252C50C0448A}" srcOrd="2" destOrd="0" presId="urn:microsoft.com/office/officeart/2018/2/layout/IconVerticalSolidList"/>
    <dgm:cxn modelId="{B994E795-A4A4-40B2-85E7-D4C39DE37421}" type="presParOf" srcId="{A826EE6D-B54D-47E3-8809-CB20985C7484}" destId="{683F22B3-E688-42FB-8602-EC121CD46624}" srcOrd="3" destOrd="0" presId="urn:microsoft.com/office/officeart/2018/2/layout/IconVerticalSolidList"/>
    <dgm:cxn modelId="{C54E171F-9214-48F1-99BB-9163C21F1A09}" type="presParOf" srcId="{0ED0DFCC-5139-4D98-8ABD-C37E271928F1}" destId="{5551E0A6-3024-4740-A844-54092D09BD64}" srcOrd="5" destOrd="0" presId="urn:microsoft.com/office/officeart/2018/2/layout/IconVerticalSolidList"/>
    <dgm:cxn modelId="{3118779B-7884-4DEC-86E0-E619E95862D8}" type="presParOf" srcId="{0ED0DFCC-5139-4D98-8ABD-C37E271928F1}" destId="{8195ED21-235B-4A70-BDDC-4697713F1FD4}" srcOrd="6" destOrd="0" presId="urn:microsoft.com/office/officeart/2018/2/layout/IconVerticalSolidList"/>
    <dgm:cxn modelId="{84C02B79-FEA1-46B0-8C7B-A0617F984CB3}" type="presParOf" srcId="{8195ED21-235B-4A70-BDDC-4697713F1FD4}" destId="{A97904B5-7086-4287-A958-75693D304711}" srcOrd="0" destOrd="0" presId="urn:microsoft.com/office/officeart/2018/2/layout/IconVerticalSolidList"/>
    <dgm:cxn modelId="{62995CCA-B7DA-49F1-A993-59C79647CF60}" type="presParOf" srcId="{8195ED21-235B-4A70-BDDC-4697713F1FD4}" destId="{7E8D8634-8D7A-41F1-BB74-7268BF3C3481}" srcOrd="1" destOrd="0" presId="urn:microsoft.com/office/officeart/2018/2/layout/IconVerticalSolidList"/>
    <dgm:cxn modelId="{928B4F59-F3AF-475D-BCCD-E0D0A2511BAA}" type="presParOf" srcId="{8195ED21-235B-4A70-BDDC-4697713F1FD4}" destId="{CA7F6B6A-B93B-492F-AF68-C27F3546E131}" srcOrd="2" destOrd="0" presId="urn:microsoft.com/office/officeart/2018/2/layout/IconVerticalSolidList"/>
    <dgm:cxn modelId="{BD636D9C-3B6E-47A5-B7D0-ECD35A2768CF}" type="presParOf" srcId="{8195ED21-235B-4A70-BDDC-4697713F1FD4}" destId="{B77F2D09-3D5C-4CD0-B9FD-F6C0D147D150}" srcOrd="3" destOrd="0" presId="urn:microsoft.com/office/officeart/2018/2/layout/IconVerticalSolidList"/>
    <dgm:cxn modelId="{20EFEB36-E8E3-4220-9A2F-36327EB9E23A}" type="presParOf" srcId="{0ED0DFCC-5139-4D98-8ABD-C37E271928F1}" destId="{D3FF1739-BD61-4AB8-99D9-E328125245C9}" srcOrd="7" destOrd="0" presId="urn:microsoft.com/office/officeart/2018/2/layout/IconVerticalSolidList"/>
    <dgm:cxn modelId="{A6BAF21C-E2B4-4BDD-A338-BA740982CF06}" type="presParOf" srcId="{0ED0DFCC-5139-4D98-8ABD-C37E271928F1}" destId="{D62D09BD-887F-4CAF-959B-9786FE377A5C}" srcOrd="8" destOrd="0" presId="urn:microsoft.com/office/officeart/2018/2/layout/IconVerticalSolidList"/>
    <dgm:cxn modelId="{808C9745-EC6A-4A79-848E-1A0DF541567F}" type="presParOf" srcId="{D62D09BD-887F-4CAF-959B-9786FE377A5C}" destId="{88669379-D703-4209-9929-EF1295842EF9}" srcOrd="0" destOrd="0" presId="urn:microsoft.com/office/officeart/2018/2/layout/IconVerticalSolidList"/>
    <dgm:cxn modelId="{19106560-4993-4E1F-8C88-4CF2EC93ABC9}" type="presParOf" srcId="{D62D09BD-887F-4CAF-959B-9786FE377A5C}" destId="{C0275988-F918-4AB1-A92C-A0F0C10107F2}" srcOrd="1" destOrd="0" presId="urn:microsoft.com/office/officeart/2018/2/layout/IconVerticalSolidList"/>
    <dgm:cxn modelId="{CCACD23D-E5D0-4982-AF98-B4DE78772EEF}" type="presParOf" srcId="{D62D09BD-887F-4CAF-959B-9786FE377A5C}" destId="{D007DA41-5F84-4A74-B2E0-7B7733578915}" srcOrd="2" destOrd="0" presId="urn:microsoft.com/office/officeart/2018/2/layout/IconVerticalSolidList"/>
    <dgm:cxn modelId="{489A5F52-B6EC-409C-BB35-8CCAB5C785B9}" type="presParOf" srcId="{D62D09BD-887F-4CAF-959B-9786FE377A5C}" destId="{906A9BE7-6FC2-4E42-83B7-E49D912D01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DFB0EA-CCCF-4E75-96A6-FE2A12624FC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4D5449ED-2F57-41B1-AB80-81763CD72071}">
      <dgm:prSet/>
      <dgm:spPr/>
      <dgm:t>
        <a:bodyPr/>
        <a:lstStyle/>
        <a:p>
          <a:r>
            <a:rPr lang="en-IN"/>
            <a:t>Complex Instruction Set Computers (CISC)</a:t>
          </a:r>
          <a:endParaRPr lang="en-US"/>
        </a:p>
      </dgm:t>
    </dgm:pt>
    <dgm:pt modelId="{3A7A7672-ACEB-4DC3-BD2E-416BB52904C2}" type="parTrans" cxnId="{1789A80D-61AF-4BF7-A674-D216CBACED6D}">
      <dgm:prSet/>
      <dgm:spPr/>
      <dgm:t>
        <a:bodyPr/>
        <a:lstStyle/>
        <a:p>
          <a:endParaRPr lang="en-US"/>
        </a:p>
      </dgm:t>
    </dgm:pt>
    <dgm:pt modelId="{93B8D3FC-6E7D-4672-ABD8-816CD1C3D523}" type="sibTrans" cxnId="{1789A80D-61AF-4BF7-A674-D216CBACED6D}">
      <dgm:prSet/>
      <dgm:spPr/>
      <dgm:t>
        <a:bodyPr/>
        <a:lstStyle/>
        <a:p>
          <a:endParaRPr lang="en-US"/>
        </a:p>
      </dgm:t>
    </dgm:pt>
    <dgm:pt modelId="{2768028F-7C99-4B1D-8EDE-9987304BD833}">
      <dgm:prSet/>
      <dgm:spPr/>
      <dgm:t>
        <a:bodyPr/>
        <a:lstStyle/>
        <a:p>
          <a:r>
            <a:rPr lang="en-IN"/>
            <a:t>Reduced Instruction Set Computers (RISC)</a:t>
          </a:r>
          <a:endParaRPr lang="en-US"/>
        </a:p>
      </dgm:t>
    </dgm:pt>
    <dgm:pt modelId="{545C4A4B-4D8B-44E6-BF87-C49CFBCC6AF1}" type="parTrans" cxnId="{80D45A9B-AF61-4ADB-A047-D71D4416CAF4}">
      <dgm:prSet/>
      <dgm:spPr/>
      <dgm:t>
        <a:bodyPr/>
        <a:lstStyle/>
        <a:p>
          <a:endParaRPr lang="en-US"/>
        </a:p>
      </dgm:t>
    </dgm:pt>
    <dgm:pt modelId="{F711AF46-252A-4329-AA3B-EDA702FA6E11}" type="sibTrans" cxnId="{80D45A9B-AF61-4ADB-A047-D71D4416CAF4}">
      <dgm:prSet/>
      <dgm:spPr/>
      <dgm:t>
        <a:bodyPr/>
        <a:lstStyle/>
        <a:p>
          <a:endParaRPr lang="en-US"/>
        </a:p>
      </dgm:t>
    </dgm:pt>
    <dgm:pt modelId="{8C788CB7-8AB1-41A7-A615-D40FD1DD7B24}">
      <dgm:prSet/>
      <dgm:spPr/>
      <dgm:t>
        <a:bodyPr/>
        <a:lstStyle/>
        <a:p>
          <a:r>
            <a:rPr lang="en-IN"/>
            <a:t>Explicitly Parallel Instruction Computing (EPIC)</a:t>
          </a:r>
          <a:endParaRPr lang="en-US"/>
        </a:p>
      </dgm:t>
    </dgm:pt>
    <dgm:pt modelId="{BC1EED16-D4E1-468F-A8E4-1EB2BFE42A0C}" type="parTrans" cxnId="{0219C982-D46C-4466-8B4D-FE96221C0825}">
      <dgm:prSet/>
      <dgm:spPr/>
      <dgm:t>
        <a:bodyPr/>
        <a:lstStyle/>
        <a:p>
          <a:endParaRPr lang="en-US"/>
        </a:p>
      </dgm:t>
    </dgm:pt>
    <dgm:pt modelId="{B2018D7E-F247-4194-ACD8-41133B84A5A3}" type="sibTrans" cxnId="{0219C982-D46C-4466-8B4D-FE96221C0825}">
      <dgm:prSet/>
      <dgm:spPr/>
      <dgm:t>
        <a:bodyPr/>
        <a:lstStyle/>
        <a:p>
          <a:endParaRPr lang="en-US"/>
        </a:p>
      </dgm:t>
    </dgm:pt>
    <dgm:pt modelId="{1BD636D4-8481-4D81-B8C5-392420CD2AB9}" type="pres">
      <dgm:prSet presAssocID="{34DFB0EA-CCCF-4E75-96A6-FE2A12624FC5}" presName="outerComposite" presStyleCnt="0">
        <dgm:presLayoutVars>
          <dgm:chMax val="5"/>
          <dgm:dir/>
          <dgm:resizeHandles val="exact"/>
        </dgm:presLayoutVars>
      </dgm:prSet>
      <dgm:spPr/>
    </dgm:pt>
    <dgm:pt modelId="{BFDA7A4C-E5E4-46D1-A79E-14A0EF70B38E}" type="pres">
      <dgm:prSet presAssocID="{34DFB0EA-CCCF-4E75-96A6-FE2A12624FC5}" presName="dummyMaxCanvas" presStyleCnt="0">
        <dgm:presLayoutVars/>
      </dgm:prSet>
      <dgm:spPr/>
    </dgm:pt>
    <dgm:pt modelId="{98F1FD91-67E7-4E0A-8E6A-8BFC37A33E8C}" type="pres">
      <dgm:prSet presAssocID="{34DFB0EA-CCCF-4E75-96A6-FE2A12624FC5}" presName="ThreeNodes_1" presStyleLbl="node1" presStyleIdx="0" presStyleCnt="3">
        <dgm:presLayoutVars>
          <dgm:bulletEnabled val="1"/>
        </dgm:presLayoutVars>
      </dgm:prSet>
      <dgm:spPr/>
    </dgm:pt>
    <dgm:pt modelId="{511A8EEB-8190-4F4D-988C-B265A50EFCF0}" type="pres">
      <dgm:prSet presAssocID="{34DFB0EA-CCCF-4E75-96A6-FE2A12624FC5}" presName="ThreeNodes_2" presStyleLbl="node1" presStyleIdx="1" presStyleCnt="3">
        <dgm:presLayoutVars>
          <dgm:bulletEnabled val="1"/>
        </dgm:presLayoutVars>
      </dgm:prSet>
      <dgm:spPr/>
    </dgm:pt>
    <dgm:pt modelId="{4D7DBED4-F15F-47FB-86DE-A8CF3451E176}" type="pres">
      <dgm:prSet presAssocID="{34DFB0EA-CCCF-4E75-96A6-FE2A12624FC5}" presName="ThreeNodes_3" presStyleLbl="node1" presStyleIdx="2" presStyleCnt="3">
        <dgm:presLayoutVars>
          <dgm:bulletEnabled val="1"/>
        </dgm:presLayoutVars>
      </dgm:prSet>
      <dgm:spPr/>
    </dgm:pt>
    <dgm:pt modelId="{1A55CFCD-5CA7-409B-AAA3-C6723B51A799}" type="pres">
      <dgm:prSet presAssocID="{34DFB0EA-CCCF-4E75-96A6-FE2A12624FC5}" presName="ThreeConn_1-2" presStyleLbl="fgAccFollowNode1" presStyleIdx="0" presStyleCnt="2">
        <dgm:presLayoutVars>
          <dgm:bulletEnabled val="1"/>
        </dgm:presLayoutVars>
      </dgm:prSet>
      <dgm:spPr/>
    </dgm:pt>
    <dgm:pt modelId="{28278138-5219-4F90-9E2A-1DF6CF531B9E}" type="pres">
      <dgm:prSet presAssocID="{34DFB0EA-CCCF-4E75-96A6-FE2A12624FC5}" presName="ThreeConn_2-3" presStyleLbl="fgAccFollowNode1" presStyleIdx="1" presStyleCnt="2">
        <dgm:presLayoutVars>
          <dgm:bulletEnabled val="1"/>
        </dgm:presLayoutVars>
      </dgm:prSet>
      <dgm:spPr/>
    </dgm:pt>
    <dgm:pt modelId="{DBDE5E44-A752-487C-915A-C9BA1CFA5B9E}" type="pres">
      <dgm:prSet presAssocID="{34DFB0EA-CCCF-4E75-96A6-FE2A12624FC5}" presName="ThreeNodes_1_text" presStyleLbl="node1" presStyleIdx="2" presStyleCnt="3">
        <dgm:presLayoutVars>
          <dgm:bulletEnabled val="1"/>
        </dgm:presLayoutVars>
      </dgm:prSet>
      <dgm:spPr/>
    </dgm:pt>
    <dgm:pt modelId="{CB543E74-EC25-4E2B-A8AA-2C59B33C4BBF}" type="pres">
      <dgm:prSet presAssocID="{34DFB0EA-CCCF-4E75-96A6-FE2A12624FC5}" presName="ThreeNodes_2_text" presStyleLbl="node1" presStyleIdx="2" presStyleCnt="3">
        <dgm:presLayoutVars>
          <dgm:bulletEnabled val="1"/>
        </dgm:presLayoutVars>
      </dgm:prSet>
      <dgm:spPr/>
    </dgm:pt>
    <dgm:pt modelId="{F5F449F1-C095-4F66-87B5-DB05EFAFE01D}" type="pres">
      <dgm:prSet presAssocID="{34DFB0EA-CCCF-4E75-96A6-FE2A12624FC5}" presName="ThreeNodes_3_text" presStyleLbl="node1" presStyleIdx="2" presStyleCnt="3">
        <dgm:presLayoutVars>
          <dgm:bulletEnabled val="1"/>
        </dgm:presLayoutVars>
      </dgm:prSet>
      <dgm:spPr/>
    </dgm:pt>
  </dgm:ptLst>
  <dgm:cxnLst>
    <dgm:cxn modelId="{1789A80D-61AF-4BF7-A674-D216CBACED6D}" srcId="{34DFB0EA-CCCF-4E75-96A6-FE2A12624FC5}" destId="{4D5449ED-2F57-41B1-AB80-81763CD72071}" srcOrd="0" destOrd="0" parTransId="{3A7A7672-ACEB-4DC3-BD2E-416BB52904C2}" sibTransId="{93B8D3FC-6E7D-4672-ABD8-816CD1C3D523}"/>
    <dgm:cxn modelId="{C429C52D-A8AB-496E-B710-6DC4002C6389}" type="presOf" srcId="{2768028F-7C99-4B1D-8EDE-9987304BD833}" destId="{CB543E74-EC25-4E2B-A8AA-2C59B33C4BBF}" srcOrd="1" destOrd="0" presId="urn:microsoft.com/office/officeart/2005/8/layout/vProcess5"/>
    <dgm:cxn modelId="{8E4B2D41-B06D-4ABB-944F-35848688E6C8}" type="presOf" srcId="{93B8D3FC-6E7D-4672-ABD8-816CD1C3D523}" destId="{1A55CFCD-5CA7-409B-AAA3-C6723B51A799}" srcOrd="0" destOrd="0" presId="urn:microsoft.com/office/officeart/2005/8/layout/vProcess5"/>
    <dgm:cxn modelId="{AD442C73-32A7-4087-B5B2-4416F125BBE4}" type="presOf" srcId="{2768028F-7C99-4B1D-8EDE-9987304BD833}" destId="{511A8EEB-8190-4F4D-988C-B265A50EFCF0}" srcOrd="0" destOrd="0" presId="urn:microsoft.com/office/officeart/2005/8/layout/vProcess5"/>
    <dgm:cxn modelId="{4054BD56-85F4-4D42-ABC9-324F02184B3C}" type="presOf" srcId="{4D5449ED-2F57-41B1-AB80-81763CD72071}" destId="{DBDE5E44-A752-487C-915A-C9BA1CFA5B9E}" srcOrd="1" destOrd="0" presId="urn:microsoft.com/office/officeart/2005/8/layout/vProcess5"/>
    <dgm:cxn modelId="{0219C982-D46C-4466-8B4D-FE96221C0825}" srcId="{34DFB0EA-CCCF-4E75-96A6-FE2A12624FC5}" destId="{8C788CB7-8AB1-41A7-A615-D40FD1DD7B24}" srcOrd="2" destOrd="0" parTransId="{BC1EED16-D4E1-468F-A8E4-1EB2BFE42A0C}" sibTransId="{B2018D7E-F247-4194-ACD8-41133B84A5A3}"/>
    <dgm:cxn modelId="{8027F18F-6F8E-49BC-BEE8-B4268AEE0CE7}" type="presOf" srcId="{8C788CB7-8AB1-41A7-A615-D40FD1DD7B24}" destId="{4D7DBED4-F15F-47FB-86DE-A8CF3451E176}" srcOrd="0" destOrd="0" presId="urn:microsoft.com/office/officeart/2005/8/layout/vProcess5"/>
    <dgm:cxn modelId="{80D45A9B-AF61-4ADB-A047-D71D4416CAF4}" srcId="{34DFB0EA-CCCF-4E75-96A6-FE2A12624FC5}" destId="{2768028F-7C99-4B1D-8EDE-9987304BD833}" srcOrd="1" destOrd="0" parTransId="{545C4A4B-4D8B-44E6-BF87-C49CFBCC6AF1}" sibTransId="{F711AF46-252A-4329-AA3B-EDA702FA6E11}"/>
    <dgm:cxn modelId="{FDDA5AC9-29FB-4747-85D1-0F7D8A142ED0}" type="presOf" srcId="{4D5449ED-2F57-41B1-AB80-81763CD72071}" destId="{98F1FD91-67E7-4E0A-8E6A-8BFC37A33E8C}" srcOrd="0" destOrd="0" presId="urn:microsoft.com/office/officeart/2005/8/layout/vProcess5"/>
    <dgm:cxn modelId="{1EA20ECD-3E86-41CF-9142-B470DE9F4212}" type="presOf" srcId="{34DFB0EA-CCCF-4E75-96A6-FE2A12624FC5}" destId="{1BD636D4-8481-4D81-B8C5-392420CD2AB9}" srcOrd="0" destOrd="0" presId="urn:microsoft.com/office/officeart/2005/8/layout/vProcess5"/>
    <dgm:cxn modelId="{059CE7D4-68FF-4CB8-8157-A16E44158125}" type="presOf" srcId="{F711AF46-252A-4329-AA3B-EDA702FA6E11}" destId="{28278138-5219-4F90-9E2A-1DF6CF531B9E}" srcOrd="0" destOrd="0" presId="urn:microsoft.com/office/officeart/2005/8/layout/vProcess5"/>
    <dgm:cxn modelId="{8A0975EC-3F5C-44BD-BC23-388E6A8995E5}" type="presOf" srcId="{8C788CB7-8AB1-41A7-A615-D40FD1DD7B24}" destId="{F5F449F1-C095-4F66-87B5-DB05EFAFE01D}" srcOrd="1" destOrd="0" presId="urn:microsoft.com/office/officeart/2005/8/layout/vProcess5"/>
    <dgm:cxn modelId="{2B9FBC1D-CF9D-46AC-B355-04B848A382A6}" type="presParOf" srcId="{1BD636D4-8481-4D81-B8C5-392420CD2AB9}" destId="{BFDA7A4C-E5E4-46D1-A79E-14A0EF70B38E}" srcOrd="0" destOrd="0" presId="urn:microsoft.com/office/officeart/2005/8/layout/vProcess5"/>
    <dgm:cxn modelId="{A8397DDA-7039-4C0D-A625-BA139C8AB168}" type="presParOf" srcId="{1BD636D4-8481-4D81-B8C5-392420CD2AB9}" destId="{98F1FD91-67E7-4E0A-8E6A-8BFC37A33E8C}" srcOrd="1" destOrd="0" presId="urn:microsoft.com/office/officeart/2005/8/layout/vProcess5"/>
    <dgm:cxn modelId="{4F69BAE2-485D-436A-9289-F35126BC3654}" type="presParOf" srcId="{1BD636D4-8481-4D81-B8C5-392420CD2AB9}" destId="{511A8EEB-8190-4F4D-988C-B265A50EFCF0}" srcOrd="2" destOrd="0" presId="urn:microsoft.com/office/officeart/2005/8/layout/vProcess5"/>
    <dgm:cxn modelId="{3C1F5FDF-1624-402B-8A2B-BB9FEC0A7D84}" type="presParOf" srcId="{1BD636D4-8481-4D81-B8C5-392420CD2AB9}" destId="{4D7DBED4-F15F-47FB-86DE-A8CF3451E176}" srcOrd="3" destOrd="0" presId="urn:microsoft.com/office/officeart/2005/8/layout/vProcess5"/>
    <dgm:cxn modelId="{73442F50-B863-4D1B-97A7-5D08C0057632}" type="presParOf" srcId="{1BD636D4-8481-4D81-B8C5-392420CD2AB9}" destId="{1A55CFCD-5CA7-409B-AAA3-C6723B51A799}" srcOrd="4" destOrd="0" presId="urn:microsoft.com/office/officeart/2005/8/layout/vProcess5"/>
    <dgm:cxn modelId="{16C03CD8-D26B-4174-8F08-BCD1CCF3629F}" type="presParOf" srcId="{1BD636D4-8481-4D81-B8C5-392420CD2AB9}" destId="{28278138-5219-4F90-9E2A-1DF6CF531B9E}" srcOrd="5" destOrd="0" presId="urn:microsoft.com/office/officeart/2005/8/layout/vProcess5"/>
    <dgm:cxn modelId="{9C53C1FF-8C6C-4363-A4B2-FCE0BB2AE247}" type="presParOf" srcId="{1BD636D4-8481-4D81-B8C5-392420CD2AB9}" destId="{DBDE5E44-A752-487C-915A-C9BA1CFA5B9E}" srcOrd="6" destOrd="0" presId="urn:microsoft.com/office/officeart/2005/8/layout/vProcess5"/>
    <dgm:cxn modelId="{F5B8B6C4-58B1-4E52-8007-B64C1245CB07}" type="presParOf" srcId="{1BD636D4-8481-4D81-B8C5-392420CD2AB9}" destId="{CB543E74-EC25-4E2B-A8AA-2C59B33C4BBF}" srcOrd="7" destOrd="0" presId="urn:microsoft.com/office/officeart/2005/8/layout/vProcess5"/>
    <dgm:cxn modelId="{630A6E12-0844-41C9-B083-83DBD6EB856F}" type="presParOf" srcId="{1BD636D4-8481-4D81-B8C5-392420CD2AB9}" destId="{F5F449F1-C095-4F66-87B5-DB05EFAFE01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E5C420-DF3B-418B-B725-0BF1BBD511F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EE32761-4B55-4F9D-B819-970B92E3E324}">
      <dgm:prSet/>
      <dgm:spPr/>
      <dgm:t>
        <a:bodyPr/>
        <a:lstStyle/>
        <a:p>
          <a:pPr algn="l"/>
          <a:r>
            <a:rPr lang="en-US" b="1" i="0" dirty="0"/>
            <a:t>Complex Instruction Set Computer (CISC) </a:t>
          </a:r>
          <a:br>
            <a:rPr lang="en-US" dirty="0"/>
          </a:br>
          <a:r>
            <a:rPr lang="en-US" b="0" i="0" dirty="0"/>
            <a:t>CISC or Complex Instruction Set Computer is a computer architecture where instructions are such that a single instruction can execute multiple low-level operations like loading from memory, storing into memory, or an arithmetic operation.  </a:t>
          </a:r>
          <a:r>
            <a:rPr lang="en-US" b="1" i="0" dirty="0"/>
            <a:t>For example: Intel 386, Intel 486, Pentium, Pentium Pro, Pentium II, Pentium III, Motorola 68000 etc. </a:t>
          </a:r>
          <a:endParaRPr lang="en-US" dirty="0"/>
        </a:p>
      </dgm:t>
    </dgm:pt>
    <dgm:pt modelId="{F821ADAC-ED4B-4A39-83EF-25CECD5451B5}" type="parTrans" cxnId="{B33A8766-C1E8-4EEB-A10B-0CBF6BE09404}">
      <dgm:prSet/>
      <dgm:spPr/>
      <dgm:t>
        <a:bodyPr/>
        <a:lstStyle/>
        <a:p>
          <a:endParaRPr lang="en-US"/>
        </a:p>
      </dgm:t>
    </dgm:pt>
    <dgm:pt modelId="{1B2E5EFB-69A9-4E8D-A1D9-329B1BE1F658}" type="sibTrans" cxnId="{B33A8766-C1E8-4EEB-A10B-0CBF6BE09404}">
      <dgm:prSet/>
      <dgm:spPr/>
      <dgm:t>
        <a:bodyPr/>
        <a:lstStyle/>
        <a:p>
          <a:endParaRPr lang="en-US"/>
        </a:p>
      </dgm:t>
    </dgm:pt>
    <dgm:pt modelId="{71DAA8AE-12F0-4935-9672-4DB1338AA0AC}">
      <dgm:prSet/>
      <dgm:spPr/>
      <dgm:t>
        <a:bodyPr/>
        <a:lstStyle/>
        <a:p>
          <a:r>
            <a:rPr lang="en-US" b="1" i="0" dirty="0"/>
            <a:t>Reduced Instruction Set Computer (RISC) –</a:t>
          </a:r>
          <a:r>
            <a:rPr lang="en-US" b="0" i="0" dirty="0"/>
            <a:t> </a:t>
          </a:r>
          <a:br>
            <a:rPr lang="en-US" dirty="0"/>
          </a:br>
          <a:r>
            <a:rPr lang="en-US" b="0" i="0" dirty="0"/>
            <a:t>RISC or Reduced Instruction Set Computer is a computer architecture where instruction is simple and designed to get executed quickly. Instructions get completed in one clock cycle this is because of the optimization of instructions and pipelining . RISC makes use of multiple registers to avoid large interactions with memory. For example: IBM RS6000, MC8810, DEC Alpha21064, 21164, 21264.</a:t>
          </a:r>
          <a:endParaRPr lang="en-US" dirty="0"/>
        </a:p>
      </dgm:t>
    </dgm:pt>
    <dgm:pt modelId="{EA5755CB-06B1-4B77-80D3-E2FE55278D4A}" type="parTrans" cxnId="{4118CD54-CF4A-4354-A012-C3F555826893}">
      <dgm:prSet/>
      <dgm:spPr/>
      <dgm:t>
        <a:bodyPr/>
        <a:lstStyle/>
        <a:p>
          <a:endParaRPr lang="en-US"/>
        </a:p>
      </dgm:t>
    </dgm:pt>
    <dgm:pt modelId="{3EED4796-F7CC-419E-BFC6-B7AB0AA74236}" type="sibTrans" cxnId="{4118CD54-CF4A-4354-A012-C3F555826893}">
      <dgm:prSet/>
      <dgm:spPr/>
      <dgm:t>
        <a:bodyPr/>
        <a:lstStyle/>
        <a:p>
          <a:endParaRPr lang="en-US"/>
        </a:p>
      </dgm:t>
    </dgm:pt>
    <dgm:pt modelId="{2469EF20-72DD-43FF-8660-0EDFFC2B993A}">
      <dgm:prSet/>
      <dgm:spPr/>
      <dgm:t>
        <a:bodyPr/>
        <a:lstStyle/>
        <a:p>
          <a:r>
            <a:rPr lang="en-US" b="1" i="0" dirty="0"/>
            <a:t>Explicitly Parallel Instruction Computing (EPIC) –</a:t>
          </a:r>
          <a:r>
            <a:rPr lang="en-US" b="0" i="0" dirty="0"/>
            <a:t> </a:t>
          </a:r>
          <a:br>
            <a:rPr lang="en-US" dirty="0"/>
          </a:br>
          <a:r>
            <a:rPr lang="en-US" b="0" i="0" dirty="0"/>
            <a:t>EPIC or Explicitly Parallel Instruction Computing permits computers to execute instructions parallel using compilers. It allows complex instructions execution without using higher clock frequencies. For example: IA-64 Architecture</a:t>
          </a:r>
          <a:endParaRPr lang="en-US" dirty="0"/>
        </a:p>
      </dgm:t>
    </dgm:pt>
    <dgm:pt modelId="{13E23CB4-7E6C-45A0-A1AD-9ADECF6B4B78}" type="parTrans" cxnId="{2ABB35EA-039D-42CD-9750-64BEF2C2D8B1}">
      <dgm:prSet/>
      <dgm:spPr/>
      <dgm:t>
        <a:bodyPr/>
        <a:lstStyle/>
        <a:p>
          <a:endParaRPr lang="en-US"/>
        </a:p>
      </dgm:t>
    </dgm:pt>
    <dgm:pt modelId="{171E332A-5E94-44D2-86A0-A085D88A2F9A}" type="sibTrans" cxnId="{2ABB35EA-039D-42CD-9750-64BEF2C2D8B1}">
      <dgm:prSet/>
      <dgm:spPr/>
      <dgm:t>
        <a:bodyPr/>
        <a:lstStyle/>
        <a:p>
          <a:endParaRPr lang="en-US"/>
        </a:p>
      </dgm:t>
    </dgm:pt>
    <dgm:pt modelId="{7DB15550-1D0B-4701-A9E4-3E5068228679}" type="pres">
      <dgm:prSet presAssocID="{02E5C420-DF3B-418B-B725-0BF1BBD511FD}" presName="vert0" presStyleCnt="0">
        <dgm:presLayoutVars>
          <dgm:dir/>
          <dgm:animOne val="branch"/>
          <dgm:animLvl val="lvl"/>
        </dgm:presLayoutVars>
      </dgm:prSet>
      <dgm:spPr/>
    </dgm:pt>
    <dgm:pt modelId="{288B0F66-6E99-427A-A936-E98CDF8B6598}" type="pres">
      <dgm:prSet presAssocID="{5EE32761-4B55-4F9D-B819-970B92E3E324}" presName="thickLine" presStyleLbl="alignNode1" presStyleIdx="0" presStyleCnt="3"/>
      <dgm:spPr/>
    </dgm:pt>
    <dgm:pt modelId="{9AE26C83-F17D-4784-B85A-0FF75C04865E}" type="pres">
      <dgm:prSet presAssocID="{5EE32761-4B55-4F9D-B819-970B92E3E324}" presName="horz1" presStyleCnt="0"/>
      <dgm:spPr/>
    </dgm:pt>
    <dgm:pt modelId="{C8B9D601-8516-41F1-B08C-DE05A85D0648}" type="pres">
      <dgm:prSet presAssocID="{5EE32761-4B55-4F9D-B819-970B92E3E324}" presName="tx1" presStyleLbl="revTx" presStyleIdx="0" presStyleCnt="3"/>
      <dgm:spPr/>
    </dgm:pt>
    <dgm:pt modelId="{D9FC2A4C-5D2A-4E59-9C00-DCC0F35C4B6F}" type="pres">
      <dgm:prSet presAssocID="{5EE32761-4B55-4F9D-B819-970B92E3E324}" presName="vert1" presStyleCnt="0"/>
      <dgm:spPr/>
    </dgm:pt>
    <dgm:pt modelId="{E304A1D3-AED9-4EAC-B510-5B858F4A74F3}" type="pres">
      <dgm:prSet presAssocID="{71DAA8AE-12F0-4935-9672-4DB1338AA0AC}" presName="thickLine" presStyleLbl="alignNode1" presStyleIdx="1" presStyleCnt="3"/>
      <dgm:spPr/>
    </dgm:pt>
    <dgm:pt modelId="{F3746382-C7DE-48E1-B26D-6BB5118F6FFE}" type="pres">
      <dgm:prSet presAssocID="{71DAA8AE-12F0-4935-9672-4DB1338AA0AC}" presName="horz1" presStyleCnt="0"/>
      <dgm:spPr/>
    </dgm:pt>
    <dgm:pt modelId="{54153942-1527-4E97-964B-B1EA2057E2A2}" type="pres">
      <dgm:prSet presAssocID="{71DAA8AE-12F0-4935-9672-4DB1338AA0AC}" presName="tx1" presStyleLbl="revTx" presStyleIdx="1" presStyleCnt="3"/>
      <dgm:spPr/>
    </dgm:pt>
    <dgm:pt modelId="{2405635B-ECB8-4A73-B38F-365C19D0E7F9}" type="pres">
      <dgm:prSet presAssocID="{71DAA8AE-12F0-4935-9672-4DB1338AA0AC}" presName="vert1" presStyleCnt="0"/>
      <dgm:spPr/>
    </dgm:pt>
    <dgm:pt modelId="{B776B695-DC5F-4D9B-8AB5-403ACFF13AD9}" type="pres">
      <dgm:prSet presAssocID="{2469EF20-72DD-43FF-8660-0EDFFC2B993A}" presName="thickLine" presStyleLbl="alignNode1" presStyleIdx="2" presStyleCnt="3"/>
      <dgm:spPr/>
    </dgm:pt>
    <dgm:pt modelId="{53E7FEAA-365D-4962-B138-3C45EFACAB1D}" type="pres">
      <dgm:prSet presAssocID="{2469EF20-72DD-43FF-8660-0EDFFC2B993A}" presName="horz1" presStyleCnt="0"/>
      <dgm:spPr/>
    </dgm:pt>
    <dgm:pt modelId="{25C13446-2722-4211-ADDB-2402A6EFE4B8}" type="pres">
      <dgm:prSet presAssocID="{2469EF20-72DD-43FF-8660-0EDFFC2B993A}" presName="tx1" presStyleLbl="revTx" presStyleIdx="2" presStyleCnt="3"/>
      <dgm:spPr/>
    </dgm:pt>
    <dgm:pt modelId="{3FFA7D50-5F5B-495A-BBB8-7BF6DE91A47D}" type="pres">
      <dgm:prSet presAssocID="{2469EF20-72DD-43FF-8660-0EDFFC2B993A}" presName="vert1" presStyleCnt="0"/>
      <dgm:spPr/>
    </dgm:pt>
  </dgm:ptLst>
  <dgm:cxnLst>
    <dgm:cxn modelId="{16363137-0404-42A4-9C42-B7A8D90792B8}" type="presOf" srcId="{5EE32761-4B55-4F9D-B819-970B92E3E324}" destId="{C8B9D601-8516-41F1-B08C-DE05A85D0648}" srcOrd="0" destOrd="0" presId="urn:microsoft.com/office/officeart/2008/layout/LinedList"/>
    <dgm:cxn modelId="{B33A8766-C1E8-4EEB-A10B-0CBF6BE09404}" srcId="{02E5C420-DF3B-418B-B725-0BF1BBD511FD}" destId="{5EE32761-4B55-4F9D-B819-970B92E3E324}" srcOrd="0" destOrd="0" parTransId="{F821ADAC-ED4B-4A39-83EF-25CECD5451B5}" sibTransId="{1B2E5EFB-69A9-4E8D-A1D9-329B1BE1F658}"/>
    <dgm:cxn modelId="{4118CD54-CF4A-4354-A012-C3F555826893}" srcId="{02E5C420-DF3B-418B-B725-0BF1BBD511FD}" destId="{71DAA8AE-12F0-4935-9672-4DB1338AA0AC}" srcOrd="1" destOrd="0" parTransId="{EA5755CB-06B1-4B77-80D3-E2FE55278D4A}" sibTransId="{3EED4796-F7CC-419E-BFC6-B7AB0AA74236}"/>
    <dgm:cxn modelId="{C5905D89-4007-4E2E-A237-9B273E216E50}" type="presOf" srcId="{71DAA8AE-12F0-4935-9672-4DB1338AA0AC}" destId="{54153942-1527-4E97-964B-B1EA2057E2A2}" srcOrd="0" destOrd="0" presId="urn:microsoft.com/office/officeart/2008/layout/LinedList"/>
    <dgm:cxn modelId="{E8CCA68F-4DAB-4F4D-B1A9-DE4DBDA8B3AA}" type="presOf" srcId="{02E5C420-DF3B-418B-B725-0BF1BBD511FD}" destId="{7DB15550-1D0B-4701-A9E4-3E5068228679}" srcOrd="0" destOrd="0" presId="urn:microsoft.com/office/officeart/2008/layout/LinedList"/>
    <dgm:cxn modelId="{DA6757D1-1716-4E01-BA56-5FE6639FF057}" type="presOf" srcId="{2469EF20-72DD-43FF-8660-0EDFFC2B993A}" destId="{25C13446-2722-4211-ADDB-2402A6EFE4B8}" srcOrd="0" destOrd="0" presId="urn:microsoft.com/office/officeart/2008/layout/LinedList"/>
    <dgm:cxn modelId="{2ABB35EA-039D-42CD-9750-64BEF2C2D8B1}" srcId="{02E5C420-DF3B-418B-B725-0BF1BBD511FD}" destId="{2469EF20-72DD-43FF-8660-0EDFFC2B993A}" srcOrd="2" destOrd="0" parTransId="{13E23CB4-7E6C-45A0-A1AD-9ADECF6B4B78}" sibTransId="{171E332A-5E94-44D2-86A0-A085D88A2F9A}"/>
    <dgm:cxn modelId="{4B9E1958-9159-452E-8086-640EF948D70F}" type="presParOf" srcId="{7DB15550-1D0B-4701-A9E4-3E5068228679}" destId="{288B0F66-6E99-427A-A936-E98CDF8B6598}" srcOrd="0" destOrd="0" presId="urn:microsoft.com/office/officeart/2008/layout/LinedList"/>
    <dgm:cxn modelId="{A2C2C275-E6A1-415D-83FC-DB6471EB118C}" type="presParOf" srcId="{7DB15550-1D0B-4701-A9E4-3E5068228679}" destId="{9AE26C83-F17D-4784-B85A-0FF75C04865E}" srcOrd="1" destOrd="0" presId="urn:microsoft.com/office/officeart/2008/layout/LinedList"/>
    <dgm:cxn modelId="{75D98ADD-5DCF-4C31-85F4-1D6E9E4125FE}" type="presParOf" srcId="{9AE26C83-F17D-4784-B85A-0FF75C04865E}" destId="{C8B9D601-8516-41F1-B08C-DE05A85D0648}" srcOrd="0" destOrd="0" presId="urn:microsoft.com/office/officeart/2008/layout/LinedList"/>
    <dgm:cxn modelId="{1FA090F8-EBD6-4F57-A7D4-951EE27028ED}" type="presParOf" srcId="{9AE26C83-F17D-4784-B85A-0FF75C04865E}" destId="{D9FC2A4C-5D2A-4E59-9C00-DCC0F35C4B6F}" srcOrd="1" destOrd="0" presId="urn:microsoft.com/office/officeart/2008/layout/LinedList"/>
    <dgm:cxn modelId="{D7C30B53-9F40-4AA8-A4CD-9713AED41657}" type="presParOf" srcId="{7DB15550-1D0B-4701-A9E4-3E5068228679}" destId="{E304A1D3-AED9-4EAC-B510-5B858F4A74F3}" srcOrd="2" destOrd="0" presId="urn:microsoft.com/office/officeart/2008/layout/LinedList"/>
    <dgm:cxn modelId="{F3625027-B8E9-4C9E-9898-0004233F8B6D}" type="presParOf" srcId="{7DB15550-1D0B-4701-A9E4-3E5068228679}" destId="{F3746382-C7DE-48E1-B26D-6BB5118F6FFE}" srcOrd="3" destOrd="0" presId="urn:microsoft.com/office/officeart/2008/layout/LinedList"/>
    <dgm:cxn modelId="{19CE6F9E-33AB-4558-B424-A60E8B1CD344}" type="presParOf" srcId="{F3746382-C7DE-48E1-B26D-6BB5118F6FFE}" destId="{54153942-1527-4E97-964B-B1EA2057E2A2}" srcOrd="0" destOrd="0" presId="urn:microsoft.com/office/officeart/2008/layout/LinedList"/>
    <dgm:cxn modelId="{89BE0BE0-AA2F-4CE5-B35C-148915F2ADD5}" type="presParOf" srcId="{F3746382-C7DE-48E1-B26D-6BB5118F6FFE}" destId="{2405635B-ECB8-4A73-B38F-365C19D0E7F9}" srcOrd="1" destOrd="0" presId="urn:microsoft.com/office/officeart/2008/layout/LinedList"/>
    <dgm:cxn modelId="{3734FC71-B370-4247-AB89-FD87E25607E2}" type="presParOf" srcId="{7DB15550-1D0B-4701-A9E4-3E5068228679}" destId="{B776B695-DC5F-4D9B-8AB5-403ACFF13AD9}" srcOrd="4" destOrd="0" presId="urn:microsoft.com/office/officeart/2008/layout/LinedList"/>
    <dgm:cxn modelId="{5817AE74-5F29-4B08-B707-13A5118BAFB3}" type="presParOf" srcId="{7DB15550-1D0B-4701-A9E4-3E5068228679}" destId="{53E7FEAA-365D-4962-B138-3C45EFACAB1D}" srcOrd="5" destOrd="0" presId="urn:microsoft.com/office/officeart/2008/layout/LinedList"/>
    <dgm:cxn modelId="{DCFA7F9C-9FE9-4A53-9C9E-2ED74C6AB944}" type="presParOf" srcId="{53E7FEAA-365D-4962-B138-3C45EFACAB1D}" destId="{25C13446-2722-4211-ADDB-2402A6EFE4B8}" srcOrd="0" destOrd="0" presId="urn:microsoft.com/office/officeart/2008/layout/LinedList"/>
    <dgm:cxn modelId="{2DF51E69-69E1-4D43-A213-06EFE1B2017F}" type="presParOf" srcId="{53E7FEAA-365D-4962-B138-3C45EFACAB1D}" destId="{3FFA7D50-5F5B-495A-BBB8-7BF6DE91A47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E4F82-B390-4EA5-B355-3382F12425A2}"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79B6D937-EB11-42C5-8D33-1105BE3FC42B}">
      <dgm:prSet custT="1"/>
      <dgm:spPr/>
      <dgm:t>
        <a:bodyPr/>
        <a:lstStyle/>
        <a:p>
          <a:pPr algn="just">
            <a:lnSpc>
              <a:spcPct val="100000"/>
            </a:lnSpc>
          </a:pPr>
          <a:r>
            <a:rPr lang="en-US" sz="1800" b="0" i="0" dirty="0">
              <a:solidFill>
                <a:srgbClr val="C00000"/>
              </a:solidFill>
              <a:latin typeface="Times New Roman" panose="02020603050405020304" pitchFamily="18" charset="0"/>
              <a:cs typeface="Times New Roman" panose="02020603050405020304" pitchFamily="18" charset="0"/>
            </a:rPr>
            <a:t>System design </a:t>
          </a:r>
          <a:r>
            <a:rPr lang="en-US" sz="1800" b="0" i="0" dirty="0">
              <a:latin typeface="Times New Roman" panose="02020603050405020304" pitchFamily="18" charset="0"/>
              <a:cs typeface="Times New Roman" panose="02020603050405020304" pitchFamily="18" charset="0"/>
            </a:rPr>
            <a:t>– This includes all the hardware parts, such as CPU, data processors, multiprocessors, memory controllers, and direct memory access. This part is the actual computer system.</a:t>
          </a:r>
          <a:endParaRPr lang="en-US" sz="1800" dirty="0">
            <a:latin typeface="Times New Roman" panose="02020603050405020304" pitchFamily="18" charset="0"/>
            <a:cs typeface="Times New Roman" panose="02020603050405020304" pitchFamily="18" charset="0"/>
          </a:endParaRPr>
        </a:p>
      </dgm:t>
    </dgm:pt>
    <dgm:pt modelId="{346C8599-24B1-4ACF-90CD-B2975D7AB797}" type="parTrans" cxnId="{D6FCC151-73FD-4A34-A73A-0718B0213F30}">
      <dgm:prSet/>
      <dgm:spPr/>
      <dgm:t>
        <a:bodyPr/>
        <a:lstStyle/>
        <a:p>
          <a:endParaRPr lang="en-US"/>
        </a:p>
      </dgm:t>
    </dgm:pt>
    <dgm:pt modelId="{006DE1DE-B4EA-4A55-9EB0-34A85F36E8BF}" type="sibTrans" cxnId="{D6FCC151-73FD-4A34-A73A-0718B0213F30}">
      <dgm:prSet/>
      <dgm:spPr/>
      <dgm:t>
        <a:bodyPr/>
        <a:lstStyle/>
        <a:p>
          <a:endParaRPr lang="en-US"/>
        </a:p>
      </dgm:t>
    </dgm:pt>
    <dgm:pt modelId="{7A2084AA-BE16-42E5-B8E2-E3B99CD01A2F}">
      <dgm:prSet custT="1"/>
      <dgm:spPr/>
      <dgm:t>
        <a:bodyPr/>
        <a:lstStyle/>
        <a:p>
          <a:pPr algn="just">
            <a:lnSpc>
              <a:spcPct val="100000"/>
            </a:lnSpc>
          </a:pPr>
          <a:r>
            <a:rPr lang="en-US" sz="1600" b="0" i="0" dirty="0">
              <a:solidFill>
                <a:srgbClr val="FF0000"/>
              </a:solidFill>
              <a:latin typeface="Times New Roman" panose="02020603050405020304" pitchFamily="18" charset="0"/>
              <a:cs typeface="Times New Roman" panose="02020603050405020304" pitchFamily="18" charset="0"/>
            </a:rPr>
            <a:t>Instruction set architecture </a:t>
          </a:r>
          <a:r>
            <a:rPr lang="en-US" sz="1600" b="0" i="0" dirty="0">
              <a:latin typeface="Times New Roman" panose="02020603050405020304" pitchFamily="18" charset="0"/>
              <a:cs typeface="Times New Roman" panose="02020603050405020304" pitchFamily="18" charset="0"/>
            </a:rPr>
            <a:t>– This includes the CPU’s functions and capabilities, the CPU’s programming language, data formats, processor register types, and instructions used by computer programmers. This part is the software that makes it run, such as Windows or Photoshop or similar programs.</a:t>
          </a:r>
          <a:endParaRPr lang="en-US" sz="1600" dirty="0">
            <a:latin typeface="Times New Roman" panose="02020603050405020304" pitchFamily="18" charset="0"/>
            <a:cs typeface="Times New Roman" panose="02020603050405020304" pitchFamily="18" charset="0"/>
          </a:endParaRPr>
        </a:p>
      </dgm:t>
    </dgm:pt>
    <dgm:pt modelId="{D5CD3354-3ED5-4D31-832E-60C137E05E9D}" type="parTrans" cxnId="{9A700D81-99D4-4123-847F-B1DE847031EA}">
      <dgm:prSet/>
      <dgm:spPr/>
      <dgm:t>
        <a:bodyPr/>
        <a:lstStyle/>
        <a:p>
          <a:endParaRPr lang="en-US"/>
        </a:p>
      </dgm:t>
    </dgm:pt>
    <dgm:pt modelId="{6D9AEE62-4EAB-4FF2-9D98-2C2B7109D6C0}" type="sibTrans" cxnId="{9A700D81-99D4-4123-847F-B1DE847031EA}">
      <dgm:prSet/>
      <dgm:spPr/>
      <dgm:t>
        <a:bodyPr/>
        <a:lstStyle/>
        <a:p>
          <a:endParaRPr lang="en-US"/>
        </a:p>
      </dgm:t>
    </dgm:pt>
    <dgm:pt modelId="{E96101E0-2262-4974-A27C-F4334327F72C}">
      <dgm:prSet custT="1"/>
      <dgm:spPr/>
      <dgm:t>
        <a:bodyPr/>
        <a:lstStyle/>
        <a:p>
          <a:pPr algn="just">
            <a:lnSpc>
              <a:spcPct val="100000"/>
            </a:lnSpc>
          </a:pPr>
          <a:r>
            <a:rPr lang="en-US" sz="1800" b="0" i="0" dirty="0">
              <a:solidFill>
                <a:srgbClr val="FF0000"/>
              </a:solidFill>
              <a:latin typeface="Times New Roman" panose="02020603050405020304" pitchFamily="18" charset="0"/>
              <a:cs typeface="Times New Roman" panose="02020603050405020304" pitchFamily="18" charset="0"/>
            </a:rPr>
            <a:t>Microarchitecture</a:t>
          </a:r>
          <a:r>
            <a:rPr lang="en-US" sz="1800" b="0" i="0" dirty="0">
              <a:latin typeface="Times New Roman" panose="02020603050405020304" pitchFamily="18" charset="0"/>
              <a:cs typeface="Times New Roman" panose="02020603050405020304" pitchFamily="18" charset="0"/>
            </a:rPr>
            <a:t> – This defines the </a:t>
          </a:r>
          <a:r>
            <a:rPr lang="en-US" sz="1800" b="0" i="0" u="sng" dirty="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1">
                <a:extLst>
                  <a:ext uri="{A12FA001-AC4F-418D-AE19-62706E023703}">
                    <ahyp:hlinkClr xmlns:ahyp="http://schemas.microsoft.com/office/drawing/2018/hyperlinkcolor" val="tx"/>
                  </a:ext>
                </a:extLst>
              </a:hlinkClick>
            </a:rPr>
            <a:t>data processing and storage</a:t>
          </a:r>
          <a:r>
            <a:rPr lang="en-US" sz="1800" b="0" i="0" u="sng" dirty="0">
              <a:solidFill>
                <a:schemeClr val="tx1"/>
              </a:solidFill>
              <a:latin typeface="Times New Roman" panose="02020603050405020304" pitchFamily="18" charset="0"/>
              <a:cs typeface="Times New Roman" panose="02020603050405020304" pitchFamily="18" charset="0"/>
            </a:rPr>
            <a:t> </a:t>
          </a:r>
          <a:r>
            <a:rPr lang="en-US" sz="1800" b="0" i="0" dirty="0">
              <a:latin typeface="Times New Roman" panose="02020603050405020304" pitchFamily="18" charset="0"/>
              <a:cs typeface="Times New Roman" panose="02020603050405020304" pitchFamily="18" charset="0"/>
            </a:rPr>
            <a:t>element or data paths and how they should be implemented into the instruction set architecture. These might include DVD storage devices or similar devices.</a:t>
          </a:r>
          <a:endParaRPr lang="en-US" sz="1800" dirty="0">
            <a:latin typeface="Times New Roman" panose="02020603050405020304" pitchFamily="18" charset="0"/>
            <a:cs typeface="Times New Roman" panose="02020603050405020304" pitchFamily="18" charset="0"/>
          </a:endParaRPr>
        </a:p>
      </dgm:t>
    </dgm:pt>
    <dgm:pt modelId="{2B8A2940-8DEF-48A5-9B80-6F3F8B132E37}" type="parTrans" cxnId="{E4FF2185-3474-4CDB-8088-8B5A401F5578}">
      <dgm:prSet/>
      <dgm:spPr/>
      <dgm:t>
        <a:bodyPr/>
        <a:lstStyle/>
        <a:p>
          <a:endParaRPr lang="en-US"/>
        </a:p>
      </dgm:t>
    </dgm:pt>
    <dgm:pt modelId="{810DB6CF-5342-485C-A9D5-ADC96107C1A0}" type="sibTrans" cxnId="{E4FF2185-3474-4CDB-8088-8B5A401F5578}">
      <dgm:prSet/>
      <dgm:spPr/>
      <dgm:t>
        <a:bodyPr/>
        <a:lstStyle/>
        <a:p>
          <a:endParaRPr lang="en-US"/>
        </a:p>
      </dgm:t>
    </dgm:pt>
    <dgm:pt modelId="{A3686BE3-D1BB-4815-8DE2-1E2B042ADBAF}" type="pres">
      <dgm:prSet presAssocID="{173E4F82-B390-4EA5-B355-3382F12425A2}" presName="root" presStyleCnt="0">
        <dgm:presLayoutVars>
          <dgm:dir/>
          <dgm:resizeHandles val="exact"/>
        </dgm:presLayoutVars>
      </dgm:prSet>
      <dgm:spPr/>
    </dgm:pt>
    <dgm:pt modelId="{8D8AE338-0624-47B6-8824-F7B396C000DD}" type="pres">
      <dgm:prSet presAssocID="{79B6D937-EB11-42C5-8D33-1105BE3FC42B}" presName="compNode" presStyleCnt="0"/>
      <dgm:spPr/>
    </dgm:pt>
    <dgm:pt modelId="{C1864026-E94A-4C31-8B80-4CB147AD8659}" type="pres">
      <dgm:prSet presAssocID="{79B6D937-EB11-42C5-8D33-1105BE3FC42B}" presName="bgRect" presStyleLbl="bgShp" presStyleIdx="0" presStyleCnt="3"/>
      <dgm:spPr/>
    </dgm:pt>
    <dgm:pt modelId="{EC9C41BB-9915-4270-9C50-EF8B2A4128C2}" type="pres">
      <dgm:prSet presAssocID="{79B6D937-EB11-42C5-8D33-1105BE3FC42B}"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Processor"/>
        </a:ext>
      </dgm:extLst>
    </dgm:pt>
    <dgm:pt modelId="{90AB96DD-DC6C-4766-A45E-AB5DDE57F0EF}" type="pres">
      <dgm:prSet presAssocID="{79B6D937-EB11-42C5-8D33-1105BE3FC42B}" presName="spaceRect" presStyleCnt="0"/>
      <dgm:spPr/>
    </dgm:pt>
    <dgm:pt modelId="{CA141114-E312-42C4-B5E4-A65BB80B8236}" type="pres">
      <dgm:prSet presAssocID="{79B6D937-EB11-42C5-8D33-1105BE3FC42B}" presName="parTx" presStyleLbl="revTx" presStyleIdx="0" presStyleCnt="3" custScaleX="100000" custLinFactNeighborX="543">
        <dgm:presLayoutVars>
          <dgm:chMax val="0"/>
          <dgm:chPref val="0"/>
        </dgm:presLayoutVars>
      </dgm:prSet>
      <dgm:spPr/>
    </dgm:pt>
    <dgm:pt modelId="{26895B52-7652-497E-92E2-F35C89831E88}" type="pres">
      <dgm:prSet presAssocID="{006DE1DE-B4EA-4A55-9EB0-34A85F36E8BF}" presName="sibTrans" presStyleCnt="0"/>
      <dgm:spPr/>
    </dgm:pt>
    <dgm:pt modelId="{8F5AAE95-E181-41F3-9C1C-2B37978501A9}" type="pres">
      <dgm:prSet presAssocID="{7A2084AA-BE16-42E5-B8E2-E3B99CD01A2F}" presName="compNode" presStyleCnt="0"/>
      <dgm:spPr/>
    </dgm:pt>
    <dgm:pt modelId="{918131C9-D195-4955-AD08-D977E3D8953E}" type="pres">
      <dgm:prSet presAssocID="{7A2084AA-BE16-42E5-B8E2-E3B99CD01A2F}" presName="bgRect" presStyleLbl="bgShp" presStyleIdx="1" presStyleCnt="3"/>
      <dgm:spPr/>
    </dgm:pt>
    <dgm:pt modelId="{FE611AD4-E42B-4B75-A20B-03D86788CEE1}" type="pres">
      <dgm:prSet presAssocID="{7A2084AA-BE16-42E5-B8E2-E3B99CD01A2F}"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rogrammer"/>
        </a:ext>
      </dgm:extLst>
    </dgm:pt>
    <dgm:pt modelId="{6A6BBDA5-E73D-4176-AD49-FFC27E786596}" type="pres">
      <dgm:prSet presAssocID="{7A2084AA-BE16-42E5-B8E2-E3B99CD01A2F}" presName="spaceRect" presStyleCnt="0"/>
      <dgm:spPr/>
    </dgm:pt>
    <dgm:pt modelId="{C99F6C1C-C405-478D-8B45-67960256A930}" type="pres">
      <dgm:prSet presAssocID="{7A2084AA-BE16-42E5-B8E2-E3B99CD01A2F}" presName="parTx" presStyleLbl="revTx" presStyleIdx="1" presStyleCnt="3">
        <dgm:presLayoutVars>
          <dgm:chMax val="0"/>
          <dgm:chPref val="0"/>
        </dgm:presLayoutVars>
      </dgm:prSet>
      <dgm:spPr/>
    </dgm:pt>
    <dgm:pt modelId="{F027CB86-664A-4E39-998F-6C18FCCD3AA9}" type="pres">
      <dgm:prSet presAssocID="{6D9AEE62-4EAB-4FF2-9D98-2C2B7109D6C0}" presName="sibTrans" presStyleCnt="0"/>
      <dgm:spPr/>
    </dgm:pt>
    <dgm:pt modelId="{676F9F69-0243-46E1-B0C4-8848A38E9A77}" type="pres">
      <dgm:prSet presAssocID="{E96101E0-2262-4974-A27C-F4334327F72C}" presName="compNode" presStyleCnt="0"/>
      <dgm:spPr/>
    </dgm:pt>
    <dgm:pt modelId="{658FCBE3-62F4-4D43-B309-CFE6DC4E7DFB}" type="pres">
      <dgm:prSet presAssocID="{E96101E0-2262-4974-A27C-F4334327F72C}" presName="bgRect" presStyleLbl="bgShp" presStyleIdx="2" presStyleCnt="3"/>
      <dgm:spPr/>
    </dgm:pt>
    <dgm:pt modelId="{FA6E0DA9-3D95-4693-9C76-02DB2A167A47}" type="pres">
      <dgm:prSet presAssocID="{E96101E0-2262-4974-A27C-F4334327F72C}"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Flowchart"/>
        </a:ext>
      </dgm:extLst>
    </dgm:pt>
    <dgm:pt modelId="{A59849BF-50FF-4248-AA7E-F2E1DD534EBA}" type="pres">
      <dgm:prSet presAssocID="{E96101E0-2262-4974-A27C-F4334327F72C}" presName="spaceRect" presStyleCnt="0"/>
      <dgm:spPr/>
    </dgm:pt>
    <dgm:pt modelId="{9DC8508C-2A2E-4999-9130-D754529F554F}" type="pres">
      <dgm:prSet presAssocID="{E96101E0-2262-4974-A27C-F4334327F72C}" presName="parTx" presStyleLbl="revTx" presStyleIdx="2" presStyleCnt="3" custScaleX="98480">
        <dgm:presLayoutVars>
          <dgm:chMax val="0"/>
          <dgm:chPref val="0"/>
        </dgm:presLayoutVars>
      </dgm:prSet>
      <dgm:spPr/>
    </dgm:pt>
  </dgm:ptLst>
  <dgm:cxnLst>
    <dgm:cxn modelId="{D94F7625-0907-4B0F-91FF-6B9D1543D5B1}" type="presOf" srcId="{79B6D937-EB11-42C5-8D33-1105BE3FC42B}" destId="{CA141114-E312-42C4-B5E4-A65BB80B8236}" srcOrd="0" destOrd="0" presId="urn:microsoft.com/office/officeart/2018/2/layout/IconVerticalSolidList"/>
    <dgm:cxn modelId="{D6FCC151-73FD-4A34-A73A-0718B0213F30}" srcId="{173E4F82-B390-4EA5-B355-3382F12425A2}" destId="{79B6D937-EB11-42C5-8D33-1105BE3FC42B}" srcOrd="0" destOrd="0" parTransId="{346C8599-24B1-4ACF-90CD-B2975D7AB797}" sibTransId="{006DE1DE-B4EA-4A55-9EB0-34A85F36E8BF}"/>
    <dgm:cxn modelId="{AD574457-9461-4679-95E6-6D169888AB7A}" type="presOf" srcId="{E96101E0-2262-4974-A27C-F4334327F72C}" destId="{9DC8508C-2A2E-4999-9130-D754529F554F}" srcOrd="0" destOrd="0" presId="urn:microsoft.com/office/officeart/2018/2/layout/IconVerticalSolidList"/>
    <dgm:cxn modelId="{7253EA7A-0156-43A8-B5C3-48A6F0879727}" type="presOf" srcId="{7A2084AA-BE16-42E5-B8E2-E3B99CD01A2F}" destId="{C99F6C1C-C405-478D-8B45-67960256A930}" srcOrd="0" destOrd="0" presId="urn:microsoft.com/office/officeart/2018/2/layout/IconVerticalSolidList"/>
    <dgm:cxn modelId="{9A700D81-99D4-4123-847F-B1DE847031EA}" srcId="{173E4F82-B390-4EA5-B355-3382F12425A2}" destId="{7A2084AA-BE16-42E5-B8E2-E3B99CD01A2F}" srcOrd="1" destOrd="0" parTransId="{D5CD3354-3ED5-4D31-832E-60C137E05E9D}" sibTransId="{6D9AEE62-4EAB-4FF2-9D98-2C2B7109D6C0}"/>
    <dgm:cxn modelId="{E4FF2185-3474-4CDB-8088-8B5A401F5578}" srcId="{173E4F82-B390-4EA5-B355-3382F12425A2}" destId="{E96101E0-2262-4974-A27C-F4334327F72C}" srcOrd="2" destOrd="0" parTransId="{2B8A2940-8DEF-48A5-9B80-6F3F8B132E37}" sibTransId="{810DB6CF-5342-485C-A9D5-ADC96107C1A0}"/>
    <dgm:cxn modelId="{95B9F29A-1EE3-4CEC-98FA-0F51AEE64F25}" type="presOf" srcId="{173E4F82-B390-4EA5-B355-3382F12425A2}" destId="{A3686BE3-D1BB-4815-8DE2-1E2B042ADBAF}" srcOrd="0" destOrd="0" presId="urn:microsoft.com/office/officeart/2018/2/layout/IconVerticalSolidList"/>
    <dgm:cxn modelId="{152944CE-4C8F-4009-990E-93DFEB05353E}" type="presParOf" srcId="{A3686BE3-D1BB-4815-8DE2-1E2B042ADBAF}" destId="{8D8AE338-0624-47B6-8824-F7B396C000DD}" srcOrd="0" destOrd="0" presId="urn:microsoft.com/office/officeart/2018/2/layout/IconVerticalSolidList"/>
    <dgm:cxn modelId="{045DD650-1537-4EC9-9BA4-62770BBABA9F}" type="presParOf" srcId="{8D8AE338-0624-47B6-8824-F7B396C000DD}" destId="{C1864026-E94A-4C31-8B80-4CB147AD8659}" srcOrd="0" destOrd="0" presId="urn:microsoft.com/office/officeart/2018/2/layout/IconVerticalSolidList"/>
    <dgm:cxn modelId="{80E6FB7A-D256-4F7A-A65C-D9E8D7B794F5}" type="presParOf" srcId="{8D8AE338-0624-47B6-8824-F7B396C000DD}" destId="{EC9C41BB-9915-4270-9C50-EF8B2A4128C2}" srcOrd="1" destOrd="0" presId="urn:microsoft.com/office/officeart/2018/2/layout/IconVerticalSolidList"/>
    <dgm:cxn modelId="{9E7D7866-30AC-42FC-AD92-84620CCD64A1}" type="presParOf" srcId="{8D8AE338-0624-47B6-8824-F7B396C000DD}" destId="{90AB96DD-DC6C-4766-A45E-AB5DDE57F0EF}" srcOrd="2" destOrd="0" presId="urn:microsoft.com/office/officeart/2018/2/layout/IconVerticalSolidList"/>
    <dgm:cxn modelId="{5E4E09DC-6EEA-4F70-B970-A413C769AC27}" type="presParOf" srcId="{8D8AE338-0624-47B6-8824-F7B396C000DD}" destId="{CA141114-E312-42C4-B5E4-A65BB80B8236}" srcOrd="3" destOrd="0" presId="urn:microsoft.com/office/officeart/2018/2/layout/IconVerticalSolidList"/>
    <dgm:cxn modelId="{8718DED3-1A6E-42DB-B2B9-759C800C835C}" type="presParOf" srcId="{A3686BE3-D1BB-4815-8DE2-1E2B042ADBAF}" destId="{26895B52-7652-497E-92E2-F35C89831E88}" srcOrd="1" destOrd="0" presId="urn:microsoft.com/office/officeart/2018/2/layout/IconVerticalSolidList"/>
    <dgm:cxn modelId="{AF4C8D5D-DF0D-4056-9D92-BF2FC7FF964D}" type="presParOf" srcId="{A3686BE3-D1BB-4815-8DE2-1E2B042ADBAF}" destId="{8F5AAE95-E181-41F3-9C1C-2B37978501A9}" srcOrd="2" destOrd="0" presId="urn:microsoft.com/office/officeart/2018/2/layout/IconVerticalSolidList"/>
    <dgm:cxn modelId="{4693D50E-BD21-483A-886D-C433384A09F2}" type="presParOf" srcId="{8F5AAE95-E181-41F3-9C1C-2B37978501A9}" destId="{918131C9-D195-4955-AD08-D977E3D8953E}" srcOrd="0" destOrd="0" presId="urn:microsoft.com/office/officeart/2018/2/layout/IconVerticalSolidList"/>
    <dgm:cxn modelId="{D74D6AED-4F9B-483F-951A-CF349F713228}" type="presParOf" srcId="{8F5AAE95-E181-41F3-9C1C-2B37978501A9}" destId="{FE611AD4-E42B-4B75-A20B-03D86788CEE1}" srcOrd="1" destOrd="0" presId="urn:microsoft.com/office/officeart/2018/2/layout/IconVerticalSolidList"/>
    <dgm:cxn modelId="{9B33EA02-619E-455C-9E09-DE9EA8ABFA6B}" type="presParOf" srcId="{8F5AAE95-E181-41F3-9C1C-2B37978501A9}" destId="{6A6BBDA5-E73D-4176-AD49-FFC27E786596}" srcOrd="2" destOrd="0" presId="urn:microsoft.com/office/officeart/2018/2/layout/IconVerticalSolidList"/>
    <dgm:cxn modelId="{63A7C792-5F54-4FF2-83B9-2602DECBE384}" type="presParOf" srcId="{8F5AAE95-E181-41F3-9C1C-2B37978501A9}" destId="{C99F6C1C-C405-478D-8B45-67960256A930}" srcOrd="3" destOrd="0" presId="urn:microsoft.com/office/officeart/2018/2/layout/IconVerticalSolidList"/>
    <dgm:cxn modelId="{8BF927E4-F736-42F8-AD95-F1FBE68D3A3D}" type="presParOf" srcId="{A3686BE3-D1BB-4815-8DE2-1E2B042ADBAF}" destId="{F027CB86-664A-4E39-998F-6C18FCCD3AA9}" srcOrd="3" destOrd="0" presId="urn:microsoft.com/office/officeart/2018/2/layout/IconVerticalSolidList"/>
    <dgm:cxn modelId="{BF5A6A16-E219-4362-B98F-6A6D6E47F6EF}" type="presParOf" srcId="{A3686BE3-D1BB-4815-8DE2-1E2B042ADBAF}" destId="{676F9F69-0243-46E1-B0C4-8848A38E9A77}" srcOrd="4" destOrd="0" presId="urn:microsoft.com/office/officeart/2018/2/layout/IconVerticalSolidList"/>
    <dgm:cxn modelId="{5552ED7E-F830-45C3-967E-429DB00925AE}" type="presParOf" srcId="{676F9F69-0243-46E1-B0C4-8848A38E9A77}" destId="{658FCBE3-62F4-4D43-B309-CFE6DC4E7DFB}" srcOrd="0" destOrd="0" presId="urn:microsoft.com/office/officeart/2018/2/layout/IconVerticalSolidList"/>
    <dgm:cxn modelId="{CF92F232-B3A4-415F-852F-5A07BBDEB2AB}" type="presParOf" srcId="{676F9F69-0243-46E1-B0C4-8848A38E9A77}" destId="{FA6E0DA9-3D95-4693-9C76-02DB2A167A47}" srcOrd="1" destOrd="0" presId="urn:microsoft.com/office/officeart/2018/2/layout/IconVerticalSolidList"/>
    <dgm:cxn modelId="{82A0FEC6-661E-457D-8BBA-D5379C581813}" type="presParOf" srcId="{676F9F69-0243-46E1-B0C4-8848A38E9A77}" destId="{A59849BF-50FF-4248-AA7E-F2E1DD534EBA}" srcOrd="2" destOrd="0" presId="urn:microsoft.com/office/officeart/2018/2/layout/IconVerticalSolidList"/>
    <dgm:cxn modelId="{81547905-873A-4E1C-8B9E-170CFB753FF1}" type="presParOf" srcId="{676F9F69-0243-46E1-B0C4-8848A38E9A77}" destId="{9DC8508C-2A2E-4999-9130-D754529F55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41D36-BDE8-4994-8513-15652D1E7318}">
      <dsp:nvSpPr>
        <dsp:cNvPr id="0" name=""/>
        <dsp:cNvSpPr/>
      </dsp:nvSpPr>
      <dsp:spPr>
        <a:xfrm>
          <a:off x="0" y="492"/>
          <a:ext cx="5451934"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D480608-79C7-407A-82E5-FF8BC3C58497}">
      <dsp:nvSpPr>
        <dsp:cNvPr id="0" name=""/>
        <dsp:cNvSpPr/>
      </dsp:nvSpPr>
      <dsp:spPr>
        <a:xfrm>
          <a:off x="0" y="492"/>
          <a:ext cx="584592" cy="807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kern="1200" dirty="0"/>
        </a:p>
      </dsp:txBody>
      <dsp:txXfrm>
        <a:off x="0" y="492"/>
        <a:ext cx="584592" cy="807441"/>
      </dsp:txXfrm>
    </dsp:sp>
    <dsp:sp modelId="{F31E2090-1E1A-42E7-A5E6-DC601686F8B3}">
      <dsp:nvSpPr>
        <dsp:cNvPr id="0" name=""/>
        <dsp:cNvSpPr/>
      </dsp:nvSpPr>
      <dsp:spPr>
        <a:xfrm>
          <a:off x="0" y="37158"/>
          <a:ext cx="4819831" cy="73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The microprocessor follows a sequence: Fetch, Decode, and then Execute.</a:t>
          </a:r>
          <a:endParaRPr lang="en-US" sz="1600" kern="1200" dirty="0">
            <a:latin typeface="Times New Roman" panose="02020603050405020304" pitchFamily="18" charset="0"/>
            <a:cs typeface="Times New Roman" panose="02020603050405020304" pitchFamily="18" charset="0"/>
          </a:endParaRPr>
        </a:p>
      </dsp:txBody>
      <dsp:txXfrm>
        <a:off x="0" y="37158"/>
        <a:ext cx="4819831" cy="733320"/>
      </dsp:txXfrm>
    </dsp:sp>
    <dsp:sp modelId="{DBE560E7-6140-4C31-B587-DBC625B8963D}">
      <dsp:nvSpPr>
        <dsp:cNvPr id="0" name=""/>
        <dsp:cNvSpPr/>
      </dsp:nvSpPr>
      <dsp:spPr>
        <a:xfrm>
          <a:off x="584592" y="770479"/>
          <a:ext cx="2338368"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2084D615-4CE4-441B-9297-E0F41EC8F305}">
      <dsp:nvSpPr>
        <dsp:cNvPr id="0" name=""/>
        <dsp:cNvSpPr/>
      </dsp:nvSpPr>
      <dsp:spPr>
        <a:xfrm>
          <a:off x="0" y="807933"/>
          <a:ext cx="5451934" cy="0"/>
        </a:xfrm>
        <a:prstGeom prst="line">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CA32D54-9C94-42BF-9F07-7BDEA90E6D4C}">
      <dsp:nvSpPr>
        <dsp:cNvPr id="0" name=""/>
        <dsp:cNvSpPr/>
      </dsp:nvSpPr>
      <dsp:spPr>
        <a:xfrm>
          <a:off x="0" y="807933"/>
          <a:ext cx="1090386" cy="807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Fetch</a:t>
          </a:r>
        </a:p>
      </dsp:txBody>
      <dsp:txXfrm>
        <a:off x="0" y="807933"/>
        <a:ext cx="1090386" cy="807441"/>
      </dsp:txXfrm>
    </dsp:sp>
    <dsp:sp modelId="{F5B461F3-9D1A-40B0-9235-79A9264C3552}">
      <dsp:nvSpPr>
        <dsp:cNvPr id="0" name=""/>
        <dsp:cNvSpPr/>
      </dsp:nvSpPr>
      <dsp:spPr>
        <a:xfrm>
          <a:off x="1172165" y="844599"/>
          <a:ext cx="4279768" cy="73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Fetch: Each instruction is stored in memory and has its own address. The processor takes this address number from the program counter, which is responsible for tracking which instructions the CPU should execute next.</a:t>
          </a:r>
          <a:endParaRPr lang="en-US" sz="1200" kern="1200" dirty="0">
            <a:latin typeface="Times New Roman" panose="02020603050405020304" pitchFamily="18" charset="0"/>
            <a:cs typeface="Times New Roman" panose="02020603050405020304" pitchFamily="18" charset="0"/>
          </a:endParaRPr>
        </a:p>
      </dsp:txBody>
      <dsp:txXfrm>
        <a:off x="1172165" y="844599"/>
        <a:ext cx="4279768" cy="733320"/>
      </dsp:txXfrm>
    </dsp:sp>
    <dsp:sp modelId="{6FC42124-F443-4EC9-AEED-85800C6CD15E}">
      <dsp:nvSpPr>
        <dsp:cNvPr id="0" name=""/>
        <dsp:cNvSpPr/>
      </dsp:nvSpPr>
      <dsp:spPr>
        <a:xfrm>
          <a:off x="1090386" y="1577920"/>
          <a:ext cx="436154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3CB44DEA-0B3D-4069-ACF4-A93AE50B4393}">
      <dsp:nvSpPr>
        <dsp:cNvPr id="0" name=""/>
        <dsp:cNvSpPr/>
      </dsp:nvSpPr>
      <dsp:spPr>
        <a:xfrm>
          <a:off x="0" y="1615374"/>
          <a:ext cx="5451934"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2C81E7E-1B24-4236-AD22-EF462801B565}">
      <dsp:nvSpPr>
        <dsp:cNvPr id="0" name=""/>
        <dsp:cNvSpPr/>
      </dsp:nvSpPr>
      <dsp:spPr>
        <a:xfrm>
          <a:off x="0" y="1615374"/>
          <a:ext cx="1090386" cy="807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Decode</a:t>
          </a:r>
        </a:p>
      </dsp:txBody>
      <dsp:txXfrm>
        <a:off x="0" y="1615374"/>
        <a:ext cx="1090386" cy="807441"/>
      </dsp:txXfrm>
    </dsp:sp>
    <dsp:sp modelId="{7253FFA6-4A03-4173-9B52-5B00CB73DFFA}">
      <dsp:nvSpPr>
        <dsp:cNvPr id="0" name=""/>
        <dsp:cNvSpPr/>
      </dsp:nvSpPr>
      <dsp:spPr>
        <a:xfrm>
          <a:off x="1172165" y="1652041"/>
          <a:ext cx="4279768" cy="73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Decode: All programs to be executed are translated into Assembly instructions. Assembly code must be decoded into binary instructions, which are understandable to your CPU. This step is called decoding.</a:t>
          </a:r>
          <a:endParaRPr lang="en-US" sz="1200" kern="1200" dirty="0">
            <a:latin typeface="Times New Roman" panose="02020603050405020304" pitchFamily="18" charset="0"/>
            <a:cs typeface="Times New Roman" panose="02020603050405020304" pitchFamily="18" charset="0"/>
          </a:endParaRPr>
        </a:p>
      </dsp:txBody>
      <dsp:txXfrm>
        <a:off x="1172165" y="1652041"/>
        <a:ext cx="4279768" cy="733320"/>
      </dsp:txXfrm>
    </dsp:sp>
    <dsp:sp modelId="{2F4ED413-AA92-4FEF-816B-1BC964D5D3CE}">
      <dsp:nvSpPr>
        <dsp:cNvPr id="0" name=""/>
        <dsp:cNvSpPr/>
      </dsp:nvSpPr>
      <dsp:spPr>
        <a:xfrm>
          <a:off x="1090386" y="2385361"/>
          <a:ext cx="436154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6AE9E34E-39A1-40D6-AE1A-DC29F258CCBF}">
      <dsp:nvSpPr>
        <dsp:cNvPr id="0" name=""/>
        <dsp:cNvSpPr/>
      </dsp:nvSpPr>
      <dsp:spPr>
        <a:xfrm>
          <a:off x="0" y="2422816"/>
          <a:ext cx="5451934" cy="0"/>
        </a:xfrm>
        <a:prstGeom prst="line">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86CA997-C4A7-451A-99D6-F99BE1AFFD61}">
      <dsp:nvSpPr>
        <dsp:cNvPr id="0" name=""/>
        <dsp:cNvSpPr/>
      </dsp:nvSpPr>
      <dsp:spPr>
        <a:xfrm>
          <a:off x="0" y="2422816"/>
          <a:ext cx="1090386" cy="807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Execute</a:t>
          </a:r>
        </a:p>
      </dsp:txBody>
      <dsp:txXfrm>
        <a:off x="0" y="2422816"/>
        <a:ext cx="1090386" cy="807441"/>
      </dsp:txXfrm>
    </dsp:sp>
    <dsp:sp modelId="{2028FA0B-CA8F-4353-A2F1-EAF8272D1DD9}">
      <dsp:nvSpPr>
        <dsp:cNvPr id="0" name=""/>
        <dsp:cNvSpPr/>
      </dsp:nvSpPr>
      <dsp:spPr>
        <a:xfrm>
          <a:off x="1172165" y="2459482"/>
          <a:ext cx="4279768" cy="73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Execute: While executing instructions, the CPU can do one of three things: Do calculations with its ALU, move data from one memory location to another, or jump to a different address</a:t>
          </a:r>
          <a:r>
            <a:rPr lang="en-US" sz="1200" kern="1200"/>
            <a:t>.</a:t>
          </a:r>
          <a:endParaRPr lang="en-US" sz="1200" kern="1200" dirty="0"/>
        </a:p>
      </dsp:txBody>
      <dsp:txXfrm>
        <a:off x="1172165" y="2459482"/>
        <a:ext cx="4279768" cy="733320"/>
      </dsp:txXfrm>
    </dsp:sp>
    <dsp:sp modelId="{31A89E78-D340-4CD8-BBE0-0B52A9228CF5}">
      <dsp:nvSpPr>
        <dsp:cNvPr id="0" name=""/>
        <dsp:cNvSpPr/>
      </dsp:nvSpPr>
      <dsp:spPr>
        <a:xfrm>
          <a:off x="1090386" y="3192802"/>
          <a:ext cx="436154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3EA2C1DF-D8E4-4C5D-BD71-76B501F8A656}">
      <dsp:nvSpPr>
        <dsp:cNvPr id="0" name=""/>
        <dsp:cNvSpPr/>
      </dsp:nvSpPr>
      <dsp:spPr>
        <a:xfrm>
          <a:off x="0" y="3230257"/>
          <a:ext cx="5451934"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2DF29F2-0BB6-4BF9-9280-7246DB669F6E}">
      <dsp:nvSpPr>
        <dsp:cNvPr id="0" name=""/>
        <dsp:cNvSpPr/>
      </dsp:nvSpPr>
      <dsp:spPr>
        <a:xfrm>
          <a:off x="0" y="3230257"/>
          <a:ext cx="1090386" cy="807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Store</a:t>
          </a:r>
        </a:p>
      </dsp:txBody>
      <dsp:txXfrm>
        <a:off x="0" y="3230257"/>
        <a:ext cx="1090386" cy="807441"/>
      </dsp:txXfrm>
    </dsp:sp>
    <dsp:sp modelId="{13A704E8-BBB1-4FBD-A3B0-723A00F1D48B}">
      <dsp:nvSpPr>
        <dsp:cNvPr id="0" name=""/>
        <dsp:cNvSpPr/>
      </dsp:nvSpPr>
      <dsp:spPr>
        <a:xfrm>
          <a:off x="1172165" y="3266923"/>
          <a:ext cx="4279768" cy="73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Store: The CPU must give feedback after executing an instruction, and the output data is written to the memory.</a:t>
          </a:r>
          <a:endParaRPr lang="en-US" sz="1600" kern="1200" dirty="0">
            <a:latin typeface="Times New Roman" panose="02020603050405020304" pitchFamily="18" charset="0"/>
            <a:cs typeface="Times New Roman" panose="02020603050405020304" pitchFamily="18" charset="0"/>
          </a:endParaRPr>
        </a:p>
      </dsp:txBody>
      <dsp:txXfrm>
        <a:off x="1172165" y="3266923"/>
        <a:ext cx="4279768" cy="733320"/>
      </dsp:txXfrm>
    </dsp:sp>
    <dsp:sp modelId="{6B65EACE-79CF-425A-ADF8-ADE6CA6A8ADC}">
      <dsp:nvSpPr>
        <dsp:cNvPr id="0" name=""/>
        <dsp:cNvSpPr/>
      </dsp:nvSpPr>
      <dsp:spPr>
        <a:xfrm>
          <a:off x="1090386" y="4000243"/>
          <a:ext cx="4361547"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8C943-A745-4E8A-91FD-9974F0B5F129}">
      <dsp:nvSpPr>
        <dsp:cNvPr id="0" name=""/>
        <dsp:cNvSpPr/>
      </dsp:nvSpPr>
      <dsp:spPr>
        <a:xfrm>
          <a:off x="0" y="3404"/>
          <a:ext cx="10515600" cy="7251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2ED4E7-0117-42BC-B77C-C879530B6B17}">
      <dsp:nvSpPr>
        <dsp:cNvPr id="0" name=""/>
        <dsp:cNvSpPr/>
      </dsp:nvSpPr>
      <dsp:spPr>
        <a:xfrm>
          <a:off x="219348" y="166556"/>
          <a:ext cx="398815" cy="398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3BED67-ADFE-4D48-B486-8D371FEFEB57}">
      <dsp:nvSpPr>
        <dsp:cNvPr id="0" name=""/>
        <dsp:cNvSpPr/>
      </dsp:nvSpPr>
      <dsp:spPr>
        <a:xfrm>
          <a:off x="837512" y="3404"/>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i="0" kern="1200"/>
            <a:t>Cost-effective</a:t>
          </a:r>
          <a:r>
            <a:rPr lang="en-US" sz="1900" b="0" i="0" kern="1200"/>
            <a:t> − The microprocessor chips are available at low prices and results its low cost.</a:t>
          </a:r>
          <a:endParaRPr lang="en-US" sz="1900" kern="1200"/>
        </a:p>
      </dsp:txBody>
      <dsp:txXfrm>
        <a:off x="837512" y="3404"/>
        <a:ext cx="9678087" cy="725119"/>
      </dsp:txXfrm>
    </dsp:sp>
    <dsp:sp modelId="{AA7E0B37-6659-4005-9FDF-00341C80E19F}">
      <dsp:nvSpPr>
        <dsp:cNvPr id="0" name=""/>
        <dsp:cNvSpPr/>
      </dsp:nvSpPr>
      <dsp:spPr>
        <a:xfrm>
          <a:off x="0" y="909803"/>
          <a:ext cx="10515600" cy="7251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F37CA-DC1C-4807-B4A9-D92C910FB085}">
      <dsp:nvSpPr>
        <dsp:cNvPr id="0" name=""/>
        <dsp:cNvSpPr/>
      </dsp:nvSpPr>
      <dsp:spPr>
        <a:xfrm>
          <a:off x="219348" y="1072955"/>
          <a:ext cx="398815" cy="398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016CE4-BC38-416F-9D65-564CD56520A5}">
      <dsp:nvSpPr>
        <dsp:cNvPr id="0" name=""/>
        <dsp:cNvSpPr/>
      </dsp:nvSpPr>
      <dsp:spPr>
        <a:xfrm>
          <a:off x="837512" y="909803"/>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i="0" kern="1200"/>
            <a:t>Size</a:t>
          </a:r>
          <a:r>
            <a:rPr lang="en-US" sz="1900" b="0" i="0" kern="1200"/>
            <a:t> − The microprocessor is of small size chip, hence is portable.</a:t>
          </a:r>
          <a:endParaRPr lang="en-US" sz="1900" kern="1200"/>
        </a:p>
      </dsp:txBody>
      <dsp:txXfrm>
        <a:off x="837512" y="909803"/>
        <a:ext cx="9678087" cy="725119"/>
      </dsp:txXfrm>
    </dsp:sp>
    <dsp:sp modelId="{BFC75874-385D-4BAA-96E7-C2764827212E}">
      <dsp:nvSpPr>
        <dsp:cNvPr id="0" name=""/>
        <dsp:cNvSpPr/>
      </dsp:nvSpPr>
      <dsp:spPr>
        <a:xfrm>
          <a:off x="0" y="1816202"/>
          <a:ext cx="10515600" cy="7251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99F55-BC1E-42EC-8135-54C0E63F6947}">
      <dsp:nvSpPr>
        <dsp:cNvPr id="0" name=""/>
        <dsp:cNvSpPr/>
      </dsp:nvSpPr>
      <dsp:spPr>
        <a:xfrm>
          <a:off x="219348" y="1979354"/>
          <a:ext cx="398815" cy="398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3F22B3-E688-42FB-8602-EC121CD46624}">
      <dsp:nvSpPr>
        <dsp:cNvPr id="0" name=""/>
        <dsp:cNvSpPr/>
      </dsp:nvSpPr>
      <dsp:spPr>
        <a:xfrm>
          <a:off x="837512" y="1816202"/>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i="0" kern="1200"/>
            <a:t>Low Power Consumption</a:t>
          </a:r>
          <a:r>
            <a:rPr lang="en-US" sz="1900" b="0" i="0" kern="1200"/>
            <a:t> − Microprocessors are manufactured by using metal-oxide semiconductor technology, which has low power consumption.</a:t>
          </a:r>
          <a:endParaRPr lang="en-US" sz="1900" kern="1200"/>
        </a:p>
      </dsp:txBody>
      <dsp:txXfrm>
        <a:off x="837512" y="1816202"/>
        <a:ext cx="9678087" cy="725119"/>
      </dsp:txXfrm>
    </dsp:sp>
    <dsp:sp modelId="{A97904B5-7086-4287-A958-75693D304711}">
      <dsp:nvSpPr>
        <dsp:cNvPr id="0" name=""/>
        <dsp:cNvSpPr/>
      </dsp:nvSpPr>
      <dsp:spPr>
        <a:xfrm>
          <a:off x="0" y="2722601"/>
          <a:ext cx="10515600" cy="7251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8D8634-8D7A-41F1-BB74-7268BF3C3481}">
      <dsp:nvSpPr>
        <dsp:cNvPr id="0" name=""/>
        <dsp:cNvSpPr/>
      </dsp:nvSpPr>
      <dsp:spPr>
        <a:xfrm>
          <a:off x="219348" y="2885753"/>
          <a:ext cx="398815" cy="398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7F2D09-3D5C-4CD0-B9FD-F6C0D147D150}">
      <dsp:nvSpPr>
        <dsp:cNvPr id="0" name=""/>
        <dsp:cNvSpPr/>
      </dsp:nvSpPr>
      <dsp:spPr>
        <a:xfrm>
          <a:off x="837512" y="2722601"/>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i="0" kern="1200"/>
            <a:t>Versatility</a:t>
          </a:r>
          <a:r>
            <a:rPr lang="en-US" sz="1900" b="0" i="0" kern="1200"/>
            <a:t> − The microprocessors are versatile as we can use the same chip in a number of applications by configuring the software program.</a:t>
          </a:r>
          <a:endParaRPr lang="en-US" sz="1900" kern="1200"/>
        </a:p>
      </dsp:txBody>
      <dsp:txXfrm>
        <a:off x="837512" y="2722601"/>
        <a:ext cx="9678087" cy="725119"/>
      </dsp:txXfrm>
    </dsp:sp>
    <dsp:sp modelId="{88669379-D703-4209-9929-EF1295842EF9}">
      <dsp:nvSpPr>
        <dsp:cNvPr id="0" name=""/>
        <dsp:cNvSpPr/>
      </dsp:nvSpPr>
      <dsp:spPr>
        <a:xfrm>
          <a:off x="0" y="3629000"/>
          <a:ext cx="10515600" cy="72511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275988-F918-4AB1-A92C-A0F0C10107F2}">
      <dsp:nvSpPr>
        <dsp:cNvPr id="0" name=""/>
        <dsp:cNvSpPr/>
      </dsp:nvSpPr>
      <dsp:spPr>
        <a:xfrm>
          <a:off x="219348" y="3792152"/>
          <a:ext cx="398815" cy="3988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A9BE7-6FC2-4E42-83B7-E49D912D01E4}">
      <dsp:nvSpPr>
        <dsp:cNvPr id="0" name=""/>
        <dsp:cNvSpPr/>
      </dsp:nvSpPr>
      <dsp:spPr>
        <a:xfrm>
          <a:off x="837512" y="3629000"/>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i="0" kern="1200"/>
            <a:t>Reliability</a:t>
          </a:r>
          <a:r>
            <a:rPr lang="en-US" sz="1900" b="0" i="0" kern="1200"/>
            <a:t> − The failure rate of an IC in microprocessors is very low, hence it is reliable.</a:t>
          </a:r>
          <a:endParaRPr lang="en-US" sz="1900" kern="1200"/>
        </a:p>
      </dsp:txBody>
      <dsp:txXfrm>
        <a:off x="837512" y="3629000"/>
        <a:ext cx="9678087" cy="7251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1FD91-67E7-4E0A-8E6A-8BFC37A33E8C}">
      <dsp:nvSpPr>
        <dsp:cNvPr id="0" name=""/>
        <dsp:cNvSpPr/>
      </dsp:nvSpPr>
      <dsp:spPr>
        <a:xfrm>
          <a:off x="0" y="0"/>
          <a:ext cx="8930487" cy="13606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IN" sz="3600" kern="1200"/>
            <a:t>Complex Instruction Set Computers (CISC)</a:t>
          </a:r>
          <a:endParaRPr lang="en-US" sz="3600" kern="1200"/>
        </a:p>
      </dsp:txBody>
      <dsp:txXfrm>
        <a:off x="39851" y="39851"/>
        <a:ext cx="7462265" cy="1280925"/>
      </dsp:txXfrm>
    </dsp:sp>
    <dsp:sp modelId="{511A8EEB-8190-4F4D-988C-B265A50EFCF0}">
      <dsp:nvSpPr>
        <dsp:cNvPr id="0" name=""/>
        <dsp:cNvSpPr/>
      </dsp:nvSpPr>
      <dsp:spPr>
        <a:xfrm>
          <a:off x="787984" y="1587398"/>
          <a:ext cx="8930487" cy="13606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IN" sz="3600" kern="1200"/>
            <a:t>Reduced Instruction Set Computers (RISC)</a:t>
          </a:r>
          <a:endParaRPr lang="en-US" sz="3600" kern="1200"/>
        </a:p>
      </dsp:txBody>
      <dsp:txXfrm>
        <a:off x="827835" y="1627249"/>
        <a:ext cx="7178393" cy="1280925"/>
      </dsp:txXfrm>
    </dsp:sp>
    <dsp:sp modelId="{4D7DBED4-F15F-47FB-86DE-A8CF3451E176}">
      <dsp:nvSpPr>
        <dsp:cNvPr id="0" name=""/>
        <dsp:cNvSpPr/>
      </dsp:nvSpPr>
      <dsp:spPr>
        <a:xfrm>
          <a:off x="1575968" y="3174796"/>
          <a:ext cx="8930487" cy="13606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IN" sz="3600" kern="1200"/>
            <a:t>Explicitly Parallel Instruction Computing (EPIC)</a:t>
          </a:r>
          <a:endParaRPr lang="en-US" sz="3600" kern="1200"/>
        </a:p>
      </dsp:txBody>
      <dsp:txXfrm>
        <a:off x="1615819" y="3214647"/>
        <a:ext cx="7178393" cy="1280925"/>
      </dsp:txXfrm>
    </dsp:sp>
    <dsp:sp modelId="{1A55CFCD-5CA7-409B-AAA3-C6723B51A799}">
      <dsp:nvSpPr>
        <dsp:cNvPr id="0" name=""/>
        <dsp:cNvSpPr/>
      </dsp:nvSpPr>
      <dsp:spPr>
        <a:xfrm>
          <a:off x="8046079" y="1031808"/>
          <a:ext cx="884407" cy="88440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45071" y="1031808"/>
        <a:ext cx="486423" cy="665516"/>
      </dsp:txXfrm>
    </dsp:sp>
    <dsp:sp modelId="{28278138-5219-4F90-9E2A-1DF6CF531B9E}">
      <dsp:nvSpPr>
        <dsp:cNvPr id="0" name=""/>
        <dsp:cNvSpPr/>
      </dsp:nvSpPr>
      <dsp:spPr>
        <a:xfrm>
          <a:off x="8834064" y="2610136"/>
          <a:ext cx="884407" cy="88440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33056" y="2610136"/>
        <a:ext cx="486423" cy="6655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B0F66-6E99-427A-A936-E98CDF8B6598}">
      <dsp:nvSpPr>
        <dsp:cNvPr id="0" name=""/>
        <dsp:cNvSpPr/>
      </dsp:nvSpPr>
      <dsp:spPr>
        <a:xfrm>
          <a:off x="0" y="2888"/>
          <a:ext cx="68770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9D601-8516-41F1-B08C-DE05A85D0648}">
      <dsp:nvSpPr>
        <dsp:cNvPr id="0" name=""/>
        <dsp:cNvSpPr/>
      </dsp:nvSpPr>
      <dsp:spPr>
        <a:xfrm>
          <a:off x="0" y="2888"/>
          <a:ext cx="6877050" cy="19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Complex Instruction Set Computer (CISC) </a:t>
          </a:r>
          <a:br>
            <a:rPr lang="en-US" sz="1800" kern="1200" dirty="0"/>
          </a:br>
          <a:r>
            <a:rPr lang="en-US" sz="1800" b="0" i="0" kern="1200" dirty="0"/>
            <a:t>CISC or Complex Instruction Set Computer is a computer architecture where instructions are such that a single instruction can execute multiple low-level operations like loading from memory, storing into memory, or an arithmetic operation.  </a:t>
          </a:r>
          <a:r>
            <a:rPr lang="en-US" sz="1800" b="1" i="0" kern="1200" dirty="0"/>
            <a:t>For example: Intel 386, Intel 486, Pentium, Pentium Pro, Pentium II, Pentium III, Motorola 68000 etc. </a:t>
          </a:r>
          <a:endParaRPr lang="en-US" sz="1800" kern="1200" dirty="0"/>
        </a:p>
      </dsp:txBody>
      <dsp:txXfrm>
        <a:off x="0" y="2888"/>
        <a:ext cx="6877050" cy="1969895"/>
      </dsp:txXfrm>
    </dsp:sp>
    <dsp:sp modelId="{E304A1D3-AED9-4EAC-B510-5B858F4A74F3}">
      <dsp:nvSpPr>
        <dsp:cNvPr id="0" name=""/>
        <dsp:cNvSpPr/>
      </dsp:nvSpPr>
      <dsp:spPr>
        <a:xfrm>
          <a:off x="0" y="1972784"/>
          <a:ext cx="687705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153942-1527-4E97-964B-B1EA2057E2A2}">
      <dsp:nvSpPr>
        <dsp:cNvPr id="0" name=""/>
        <dsp:cNvSpPr/>
      </dsp:nvSpPr>
      <dsp:spPr>
        <a:xfrm>
          <a:off x="0" y="1972784"/>
          <a:ext cx="6877050" cy="19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Reduced Instruction Set Computer (RISC) –</a:t>
          </a:r>
          <a:r>
            <a:rPr lang="en-US" sz="1800" b="0" i="0" kern="1200" dirty="0"/>
            <a:t> </a:t>
          </a:r>
          <a:br>
            <a:rPr lang="en-US" sz="1800" kern="1200" dirty="0"/>
          </a:br>
          <a:r>
            <a:rPr lang="en-US" sz="1800" b="0" i="0" kern="1200" dirty="0"/>
            <a:t>RISC or Reduced Instruction Set Computer is a computer architecture where instruction is simple and designed to get executed quickly. Instructions get completed in one clock cycle this is because of the optimization of instructions and pipelining . RISC makes use of multiple registers to avoid large interactions with memory. For example: IBM RS6000, MC8810, DEC Alpha21064, 21164, 21264.</a:t>
          </a:r>
          <a:endParaRPr lang="en-US" sz="1800" kern="1200" dirty="0"/>
        </a:p>
      </dsp:txBody>
      <dsp:txXfrm>
        <a:off x="0" y="1972784"/>
        <a:ext cx="6877050" cy="1969895"/>
      </dsp:txXfrm>
    </dsp:sp>
    <dsp:sp modelId="{B776B695-DC5F-4D9B-8AB5-403ACFF13AD9}">
      <dsp:nvSpPr>
        <dsp:cNvPr id="0" name=""/>
        <dsp:cNvSpPr/>
      </dsp:nvSpPr>
      <dsp:spPr>
        <a:xfrm>
          <a:off x="0" y="3942679"/>
          <a:ext cx="687705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C13446-2722-4211-ADDB-2402A6EFE4B8}">
      <dsp:nvSpPr>
        <dsp:cNvPr id="0" name=""/>
        <dsp:cNvSpPr/>
      </dsp:nvSpPr>
      <dsp:spPr>
        <a:xfrm>
          <a:off x="0" y="3942679"/>
          <a:ext cx="6877050" cy="196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Explicitly Parallel Instruction Computing (EPIC) –</a:t>
          </a:r>
          <a:r>
            <a:rPr lang="en-US" sz="1800" b="0" i="0" kern="1200" dirty="0"/>
            <a:t> </a:t>
          </a:r>
          <a:br>
            <a:rPr lang="en-US" sz="1800" kern="1200" dirty="0"/>
          </a:br>
          <a:r>
            <a:rPr lang="en-US" sz="1800" b="0" i="0" kern="1200" dirty="0"/>
            <a:t>EPIC or Explicitly Parallel Instruction Computing permits computers to execute instructions parallel using compilers. It allows complex instructions execution without using higher clock frequencies. For example: IA-64 Architecture</a:t>
          </a:r>
          <a:endParaRPr lang="en-US" sz="1800" kern="1200" dirty="0"/>
        </a:p>
      </dsp:txBody>
      <dsp:txXfrm>
        <a:off x="0" y="3942679"/>
        <a:ext cx="6877050" cy="1969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64026-E94A-4C31-8B80-4CB147AD8659}">
      <dsp:nvSpPr>
        <dsp:cNvPr id="0" name=""/>
        <dsp:cNvSpPr/>
      </dsp:nvSpPr>
      <dsp:spPr>
        <a:xfrm>
          <a:off x="0" y="3161"/>
          <a:ext cx="6618514" cy="177216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C41BB-9915-4270-9C50-EF8B2A4128C2}">
      <dsp:nvSpPr>
        <dsp:cNvPr id="0" name=""/>
        <dsp:cNvSpPr/>
      </dsp:nvSpPr>
      <dsp:spPr>
        <a:xfrm>
          <a:off x="536078" y="401898"/>
          <a:ext cx="975641" cy="9746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141114-E312-42C4-B5E4-A65BB80B8236}">
      <dsp:nvSpPr>
        <dsp:cNvPr id="0" name=""/>
        <dsp:cNvSpPr/>
      </dsp:nvSpPr>
      <dsp:spPr>
        <a:xfrm>
          <a:off x="2071589" y="3161"/>
          <a:ext cx="4381429" cy="177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37" tIns="187737" rIns="187737" bIns="187737" numCol="1" spcCol="1270" anchor="ctr" anchorCtr="0">
          <a:noAutofit/>
        </a:bodyPr>
        <a:lstStyle/>
        <a:p>
          <a:pPr marL="0" lvl="0" indent="0" algn="just" defTabSz="800100">
            <a:lnSpc>
              <a:spcPct val="100000"/>
            </a:lnSpc>
            <a:spcBef>
              <a:spcPct val="0"/>
            </a:spcBef>
            <a:spcAft>
              <a:spcPct val="35000"/>
            </a:spcAft>
            <a:buNone/>
          </a:pPr>
          <a:r>
            <a:rPr lang="en-US" sz="1800" b="0" i="0" kern="1200" dirty="0">
              <a:solidFill>
                <a:srgbClr val="C00000"/>
              </a:solidFill>
              <a:latin typeface="Times New Roman" panose="02020603050405020304" pitchFamily="18" charset="0"/>
              <a:cs typeface="Times New Roman" panose="02020603050405020304" pitchFamily="18" charset="0"/>
            </a:rPr>
            <a:t>System design </a:t>
          </a:r>
          <a:r>
            <a:rPr lang="en-US" sz="1800" b="0" i="0" kern="1200" dirty="0">
              <a:latin typeface="Times New Roman" panose="02020603050405020304" pitchFamily="18" charset="0"/>
              <a:cs typeface="Times New Roman" panose="02020603050405020304" pitchFamily="18" charset="0"/>
            </a:rPr>
            <a:t>– This includes all the hardware parts, such as CPU, data processors, multiprocessors, memory controllers, and direct memory access. This part is the actual computer system.</a:t>
          </a:r>
          <a:endParaRPr lang="en-US" sz="1800" kern="1200" dirty="0">
            <a:latin typeface="Times New Roman" panose="02020603050405020304" pitchFamily="18" charset="0"/>
            <a:cs typeface="Times New Roman" panose="02020603050405020304" pitchFamily="18" charset="0"/>
          </a:endParaRPr>
        </a:p>
      </dsp:txBody>
      <dsp:txXfrm>
        <a:off x="2071589" y="3161"/>
        <a:ext cx="4381429" cy="1773893"/>
      </dsp:txXfrm>
    </dsp:sp>
    <dsp:sp modelId="{918131C9-D195-4955-AD08-D977E3D8953E}">
      <dsp:nvSpPr>
        <dsp:cNvPr id="0" name=""/>
        <dsp:cNvSpPr/>
      </dsp:nvSpPr>
      <dsp:spPr>
        <a:xfrm>
          <a:off x="0" y="2160599"/>
          <a:ext cx="6618514" cy="177216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611AD4-E42B-4B75-A20B-03D86788CEE1}">
      <dsp:nvSpPr>
        <dsp:cNvPr id="0" name=""/>
        <dsp:cNvSpPr/>
      </dsp:nvSpPr>
      <dsp:spPr>
        <a:xfrm>
          <a:off x="536078" y="2559336"/>
          <a:ext cx="975641" cy="9746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9F6C1C-C405-478D-8B45-67960256A930}">
      <dsp:nvSpPr>
        <dsp:cNvPr id="0" name=""/>
        <dsp:cNvSpPr/>
      </dsp:nvSpPr>
      <dsp:spPr>
        <a:xfrm>
          <a:off x="2047798" y="2160599"/>
          <a:ext cx="4381429" cy="177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37" tIns="187737" rIns="187737" bIns="187737" numCol="1" spcCol="1270" anchor="ctr" anchorCtr="0">
          <a:noAutofit/>
        </a:bodyPr>
        <a:lstStyle/>
        <a:p>
          <a:pPr marL="0" lvl="0" indent="0" algn="just" defTabSz="711200">
            <a:lnSpc>
              <a:spcPct val="100000"/>
            </a:lnSpc>
            <a:spcBef>
              <a:spcPct val="0"/>
            </a:spcBef>
            <a:spcAft>
              <a:spcPct val="35000"/>
            </a:spcAft>
            <a:buNone/>
          </a:pPr>
          <a:r>
            <a:rPr lang="en-US" sz="1600" b="0" i="0" kern="1200" dirty="0">
              <a:solidFill>
                <a:srgbClr val="FF0000"/>
              </a:solidFill>
              <a:latin typeface="Times New Roman" panose="02020603050405020304" pitchFamily="18" charset="0"/>
              <a:cs typeface="Times New Roman" panose="02020603050405020304" pitchFamily="18" charset="0"/>
            </a:rPr>
            <a:t>Instruction set architecture </a:t>
          </a:r>
          <a:r>
            <a:rPr lang="en-US" sz="1600" b="0" i="0" kern="1200" dirty="0">
              <a:latin typeface="Times New Roman" panose="02020603050405020304" pitchFamily="18" charset="0"/>
              <a:cs typeface="Times New Roman" panose="02020603050405020304" pitchFamily="18" charset="0"/>
            </a:rPr>
            <a:t>– This includes the CPU’s functions and capabilities, the CPU’s programming language, data formats, processor register types, and instructions used by computer programmers. This part is the software that makes it run, such as Windows or Photoshop or similar programs.</a:t>
          </a:r>
          <a:endParaRPr lang="en-US" sz="1600" kern="1200" dirty="0">
            <a:latin typeface="Times New Roman" panose="02020603050405020304" pitchFamily="18" charset="0"/>
            <a:cs typeface="Times New Roman" panose="02020603050405020304" pitchFamily="18" charset="0"/>
          </a:endParaRPr>
        </a:p>
      </dsp:txBody>
      <dsp:txXfrm>
        <a:off x="2047798" y="2160599"/>
        <a:ext cx="4381429" cy="1773893"/>
      </dsp:txXfrm>
    </dsp:sp>
    <dsp:sp modelId="{658FCBE3-62F4-4D43-B309-CFE6DC4E7DFB}">
      <dsp:nvSpPr>
        <dsp:cNvPr id="0" name=""/>
        <dsp:cNvSpPr/>
      </dsp:nvSpPr>
      <dsp:spPr>
        <a:xfrm>
          <a:off x="0" y="4318037"/>
          <a:ext cx="6618514" cy="177216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6E0DA9-3D95-4693-9C76-02DB2A167A47}">
      <dsp:nvSpPr>
        <dsp:cNvPr id="0" name=""/>
        <dsp:cNvSpPr/>
      </dsp:nvSpPr>
      <dsp:spPr>
        <a:xfrm>
          <a:off x="536078" y="4716773"/>
          <a:ext cx="975641" cy="9746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8508C-2A2E-4999-9130-D754529F554F}">
      <dsp:nvSpPr>
        <dsp:cNvPr id="0" name=""/>
        <dsp:cNvSpPr/>
      </dsp:nvSpPr>
      <dsp:spPr>
        <a:xfrm>
          <a:off x="2081097" y="4318037"/>
          <a:ext cx="4314832" cy="1773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37" tIns="187737" rIns="187737" bIns="187737" numCol="1" spcCol="1270" anchor="ctr" anchorCtr="0">
          <a:noAutofit/>
        </a:bodyPr>
        <a:lstStyle/>
        <a:p>
          <a:pPr marL="0" lvl="0" indent="0" algn="just" defTabSz="800100">
            <a:lnSpc>
              <a:spcPct val="100000"/>
            </a:lnSpc>
            <a:spcBef>
              <a:spcPct val="0"/>
            </a:spcBef>
            <a:spcAft>
              <a:spcPct val="35000"/>
            </a:spcAft>
            <a:buNone/>
          </a:pPr>
          <a:r>
            <a:rPr lang="en-US" sz="1800" b="0" i="0" kern="1200" dirty="0">
              <a:solidFill>
                <a:srgbClr val="FF0000"/>
              </a:solidFill>
              <a:latin typeface="Times New Roman" panose="02020603050405020304" pitchFamily="18" charset="0"/>
              <a:cs typeface="Times New Roman" panose="02020603050405020304" pitchFamily="18" charset="0"/>
            </a:rPr>
            <a:t>Microarchitecture</a:t>
          </a:r>
          <a:r>
            <a:rPr lang="en-US" sz="1800" b="0" i="0" kern="1200" dirty="0">
              <a:latin typeface="Times New Roman" panose="02020603050405020304" pitchFamily="18" charset="0"/>
              <a:cs typeface="Times New Roman" panose="02020603050405020304" pitchFamily="18" charset="0"/>
            </a:rPr>
            <a:t> – This defines the </a:t>
          </a:r>
          <a:r>
            <a:rPr lang="en-US" sz="1800" b="0" i="0" u="sng" kern="1200" dirty="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7">
                <a:extLst>
                  <a:ext uri="{A12FA001-AC4F-418D-AE19-62706E023703}">
                    <ahyp:hlinkClr xmlns:ahyp="http://schemas.microsoft.com/office/drawing/2018/hyperlinkcolor" val="tx"/>
                  </a:ext>
                </a:extLst>
              </a:hlinkClick>
            </a:rPr>
            <a:t>data processing and storage</a:t>
          </a:r>
          <a:r>
            <a:rPr lang="en-US" sz="1800" b="0" i="0" u="sng" kern="1200" dirty="0">
              <a:solidFill>
                <a:schemeClr val="tx1"/>
              </a:solidFill>
              <a:latin typeface="Times New Roman" panose="02020603050405020304" pitchFamily="18" charset="0"/>
              <a:cs typeface="Times New Roman" panose="02020603050405020304" pitchFamily="18" charset="0"/>
            </a:rPr>
            <a:t> </a:t>
          </a:r>
          <a:r>
            <a:rPr lang="en-US" sz="1800" b="0" i="0" kern="1200" dirty="0">
              <a:latin typeface="Times New Roman" panose="02020603050405020304" pitchFamily="18" charset="0"/>
              <a:cs typeface="Times New Roman" panose="02020603050405020304" pitchFamily="18" charset="0"/>
            </a:rPr>
            <a:t>element or data paths and how they should be implemented into the instruction set architecture. These might include DVD storage devices or similar devices.</a:t>
          </a:r>
          <a:endParaRPr lang="en-US" sz="1800" kern="1200" dirty="0">
            <a:latin typeface="Times New Roman" panose="02020603050405020304" pitchFamily="18" charset="0"/>
            <a:cs typeface="Times New Roman" panose="02020603050405020304" pitchFamily="18" charset="0"/>
          </a:endParaRPr>
        </a:p>
      </dsp:txBody>
      <dsp:txXfrm>
        <a:off x="2081097" y="4318037"/>
        <a:ext cx="4314832" cy="17738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D034-7057-4A4A-9E03-C8F1577345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832AE8-7B70-4ED5-848E-D66AFD1EBB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4CE74F-FE53-4EC1-AE5A-0DE6CD6868A8}"/>
              </a:ext>
            </a:extLst>
          </p:cNvPr>
          <p:cNvSpPr>
            <a:spLocks noGrp="1"/>
          </p:cNvSpPr>
          <p:nvPr>
            <p:ph type="dt" sz="half" idx="10"/>
          </p:nvPr>
        </p:nvSpPr>
        <p:spPr/>
        <p:txBody>
          <a:bodyPr/>
          <a:lstStyle/>
          <a:p>
            <a:fld id="{098A0168-EB40-45AF-89A1-87DE0A55FFC6}" type="datetime1">
              <a:rPr lang="en-US" smtClean="0"/>
              <a:t>8/16/2022</a:t>
            </a:fld>
            <a:endParaRPr lang="en-US"/>
          </a:p>
        </p:txBody>
      </p:sp>
      <p:sp>
        <p:nvSpPr>
          <p:cNvPr id="5" name="Footer Placeholder 4">
            <a:extLst>
              <a:ext uri="{FF2B5EF4-FFF2-40B4-BE49-F238E27FC236}">
                <a16:creationId xmlns:a16="http://schemas.microsoft.com/office/drawing/2014/main" id="{90FC926C-869F-4F06-B039-AD3AAE9E1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8F80D-C7AE-4022-88F1-78763FBFAF51}"/>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363208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35EA-C48B-4BC9-AF46-85C60AC7FA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F1F50E-BD03-4628-943C-B99AC0D268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2DD22A-71EE-4937-A99C-2BA6C78E9979}"/>
              </a:ext>
            </a:extLst>
          </p:cNvPr>
          <p:cNvSpPr>
            <a:spLocks noGrp="1"/>
          </p:cNvSpPr>
          <p:nvPr>
            <p:ph type="dt" sz="half" idx="10"/>
          </p:nvPr>
        </p:nvSpPr>
        <p:spPr/>
        <p:txBody>
          <a:bodyPr/>
          <a:lstStyle/>
          <a:p>
            <a:fld id="{8F8CA68F-747D-436A-B5BB-2EBC3ED499E4}" type="datetime1">
              <a:rPr lang="en-US" smtClean="0"/>
              <a:t>8/16/2022</a:t>
            </a:fld>
            <a:endParaRPr lang="en-US"/>
          </a:p>
        </p:txBody>
      </p:sp>
      <p:sp>
        <p:nvSpPr>
          <p:cNvPr id="5" name="Footer Placeholder 4">
            <a:extLst>
              <a:ext uri="{FF2B5EF4-FFF2-40B4-BE49-F238E27FC236}">
                <a16:creationId xmlns:a16="http://schemas.microsoft.com/office/drawing/2014/main" id="{C41B4866-41EE-434C-8D30-1CFEF8FFE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C7737-44AE-4680-B2B9-749A880CFFFD}"/>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380538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D7CF0E-E52D-4C22-AF71-123FEA8A50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428C66-3A6E-4B58-A793-2CE0A3B75F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F3BB5E-31A6-4896-BB11-9B5A2D912F57}"/>
              </a:ext>
            </a:extLst>
          </p:cNvPr>
          <p:cNvSpPr>
            <a:spLocks noGrp="1"/>
          </p:cNvSpPr>
          <p:nvPr>
            <p:ph type="dt" sz="half" idx="10"/>
          </p:nvPr>
        </p:nvSpPr>
        <p:spPr/>
        <p:txBody>
          <a:bodyPr/>
          <a:lstStyle/>
          <a:p>
            <a:fld id="{6DD8DC11-9E39-40A0-B3DC-E3F2AD04A616}" type="datetime1">
              <a:rPr lang="en-US" smtClean="0"/>
              <a:t>8/16/2022</a:t>
            </a:fld>
            <a:endParaRPr lang="en-US"/>
          </a:p>
        </p:txBody>
      </p:sp>
      <p:sp>
        <p:nvSpPr>
          <p:cNvPr id="5" name="Footer Placeholder 4">
            <a:extLst>
              <a:ext uri="{FF2B5EF4-FFF2-40B4-BE49-F238E27FC236}">
                <a16:creationId xmlns:a16="http://schemas.microsoft.com/office/drawing/2014/main" id="{742B3AF3-D00E-46BC-B782-F6C430BBF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09A5FE-A9E3-447B-8DA8-33BF7449ED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178889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CE15-C3BD-4751-9380-96034647BF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42D264-71E3-4B32-9CD2-E65AC11D73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56AF33-1F3F-42BF-A4DB-EB08904FDD8D}"/>
              </a:ext>
            </a:extLst>
          </p:cNvPr>
          <p:cNvSpPr>
            <a:spLocks noGrp="1"/>
          </p:cNvSpPr>
          <p:nvPr>
            <p:ph type="dt" sz="half" idx="10"/>
          </p:nvPr>
        </p:nvSpPr>
        <p:spPr/>
        <p:txBody>
          <a:bodyPr/>
          <a:lstStyle/>
          <a:p>
            <a:fld id="{BE0A88F0-556B-4BB7-8AAB-D63AEB65C662}" type="datetime1">
              <a:rPr lang="en-US" smtClean="0"/>
              <a:t>8/16/2022</a:t>
            </a:fld>
            <a:endParaRPr lang="en-US"/>
          </a:p>
        </p:txBody>
      </p:sp>
      <p:sp>
        <p:nvSpPr>
          <p:cNvPr id="5" name="Footer Placeholder 4">
            <a:extLst>
              <a:ext uri="{FF2B5EF4-FFF2-40B4-BE49-F238E27FC236}">
                <a16:creationId xmlns:a16="http://schemas.microsoft.com/office/drawing/2014/main" id="{3861FF86-C121-4991-A794-CD5F698FFB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54AE4-7C65-4BB9-9033-F0F204F42952}"/>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205427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18D5-A260-4235-A3E6-8E2DAB226E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AF2C4DC-2603-4385-8EE2-D4F9E45FD8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3B4B38-9741-4E4E-B35D-580CE3D5EDFF}"/>
              </a:ext>
            </a:extLst>
          </p:cNvPr>
          <p:cNvSpPr>
            <a:spLocks noGrp="1"/>
          </p:cNvSpPr>
          <p:nvPr>
            <p:ph type="dt" sz="half" idx="10"/>
          </p:nvPr>
        </p:nvSpPr>
        <p:spPr/>
        <p:txBody>
          <a:bodyPr/>
          <a:lstStyle/>
          <a:p>
            <a:fld id="{60E05506-6815-4E0E-B1DE-ECA35C2016DF}" type="datetime1">
              <a:rPr lang="en-US" smtClean="0"/>
              <a:t>8/16/2022</a:t>
            </a:fld>
            <a:endParaRPr lang="en-US"/>
          </a:p>
        </p:txBody>
      </p:sp>
      <p:sp>
        <p:nvSpPr>
          <p:cNvPr id="5" name="Footer Placeholder 4">
            <a:extLst>
              <a:ext uri="{FF2B5EF4-FFF2-40B4-BE49-F238E27FC236}">
                <a16:creationId xmlns:a16="http://schemas.microsoft.com/office/drawing/2014/main" id="{BEA6E980-B53F-4B93-9312-3FA009FB5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B703E-9268-4C16-8C4E-4393F1A894B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138965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94E2-18A5-43BB-B0C5-DA5E84FF5C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FC2427-3BE2-46F9-9427-10A1EDC72D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51AE92-3734-4A98-A577-60FBA22BDC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4C5108-7C7F-40A0-946E-3DA97F53DF38}"/>
              </a:ext>
            </a:extLst>
          </p:cNvPr>
          <p:cNvSpPr>
            <a:spLocks noGrp="1"/>
          </p:cNvSpPr>
          <p:nvPr>
            <p:ph type="dt" sz="half" idx="10"/>
          </p:nvPr>
        </p:nvSpPr>
        <p:spPr/>
        <p:txBody>
          <a:bodyPr/>
          <a:lstStyle/>
          <a:p>
            <a:fld id="{FC6E85F7-A724-48A4-9D33-CEBC5174E865}" type="datetime1">
              <a:rPr lang="en-US" smtClean="0"/>
              <a:t>8/16/2022</a:t>
            </a:fld>
            <a:endParaRPr lang="en-US"/>
          </a:p>
        </p:txBody>
      </p:sp>
      <p:sp>
        <p:nvSpPr>
          <p:cNvPr id="6" name="Footer Placeholder 5">
            <a:extLst>
              <a:ext uri="{FF2B5EF4-FFF2-40B4-BE49-F238E27FC236}">
                <a16:creationId xmlns:a16="http://schemas.microsoft.com/office/drawing/2014/main" id="{88E2E710-D9D5-45E3-9C91-A599564E9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F106E-5B19-4C6A-B851-4467E64C5BFD}"/>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81257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1882A-00E0-4A5A-8995-79A4A1CB36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59611A-59F7-4F3F-8135-7A2E7F1804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95F24-A1A5-4000-BC82-F0F96A09DA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BD6EB7B-FD0F-40E1-A5C9-1E2BDA328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6945B-B275-42FC-BC26-991C302A9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EAE264-1851-4088-9D29-31445D845B53}"/>
              </a:ext>
            </a:extLst>
          </p:cNvPr>
          <p:cNvSpPr>
            <a:spLocks noGrp="1"/>
          </p:cNvSpPr>
          <p:nvPr>
            <p:ph type="dt" sz="half" idx="10"/>
          </p:nvPr>
        </p:nvSpPr>
        <p:spPr/>
        <p:txBody>
          <a:bodyPr/>
          <a:lstStyle/>
          <a:p>
            <a:fld id="{42806E7A-BDD3-46A3-BEE2-EB821F9236B4}" type="datetime1">
              <a:rPr lang="en-US" smtClean="0"/>
              <a:t>8/16/2022</a:t>
            </a:fld>
            <a:endParaRPr lang="en-US"/>
          </a:p>
        </p:txBody>
      </p:sp>
      <p:sp>
        <p:nvSpPr>
          <p:cNvPr id="8" name="Footer Placeholder 7">
            <a:extLst>
              <a:ext uri="{FF2B5EF4-FFF2-40B4-BE49-F238E27FC236}">
                <a16:creationId xmlns:a16="http://schemas.microsoft.com/office/drawing/2014/main" id="{F7A3DA80-FB70-4214-B887-9FC85C370C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F3DE87-5642-4362-84D2-2ECDA12846B9}"/>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418884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E547-9B98-4328-8898-C00464432E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2F0CBE-8DBC-4A6B-AD52-00A117774890}"/>
              </a:ext>
            </a:extLst>
          </p:cNvPr>
          <p:cNvSpPr>
            <a:spLocks noGrp="1"/>
          </p:cNvSpPr>
          <p:nvPr>
            <p:ph type="dt" sz="half" idx="10"/>
          </p:nvPr>
        </p:nvSpPr>
        <p:spPr/>
        <p:txBody>
          <a:bodyPr/>
          <a:lstStyle/>
          <a:p>
            <a:fld id="{9ED1540C-9440-4E7A-B71A-BEFEE06869E3}" type="datetime1">
              <a:rPr lang="en-US" smtClean="0"/>
              <a:t>8/16/2022</a:t>
            </a:fld>
            <a:endParaRPr lang="en-US"/>
          </a:p>
        </p:txBody>
      </p:sp>
      <p:sp>
        <p:nvSpPr>
          <p:cNvPr id="4" name="Footer Placeholder 3">
            <a:extLst>
              <a:ext uri="{FF2B5EF4-FFF2-40B4-BE49-F238E27FC236}">
                <a16:creationId xmlns:a16="http://schemas.microsoft.com/office/drawing/2014/main" id="{81CA350F-F4DD-4BDA-97ED-16BEA69CDE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2E76D-2718-4AA2-8D30-4F6F64D4D2A2}"/>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491975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8F5B5-D9FE-4472-ACFC-684579325D6C}"/>
              </a:ext>
            </a:extLst>
          </p:cNvPr>
          <p:cNvSpPr>
            <a:spLocks noGrp="1"/>
          </p:cNvSpPr>
          <p:nvPr>
            <p:ph type="dt" sz="half" idx="10"/>
          </p:nvPr>
        </p:nvSpPr>
        <p:spPr/>
        <p:txBody>
          <a:bodyPr/>
          <a:lstStyle/>
          <a:p>
            <a:fld id="{E0318DDB-88AC-4039-B59C-B05DC4C9C16C}" type="datetime1">
              <a:rPr lang="en-US" smtClean="0"/>
              <a:t>8/16/2022</a:t>
            </a:fld>
            <a:endParaRPr lang="en-US"/>
          </a:p>
        </p:txBody>
      </p:sp>
      <p:sp>
        <p:nvSpPr>
          <p:cNvPr id="3" name="Footer Placeholder 2">
            <a:extLst>
              <a:ext uri="{FF2B5EF4-FFF2-40B4-BE49-F238E27FC236}">
                <a16:creationId xmlns:a16="http://schemas.microsoft.com/office/drawing/2014/main" id="{8EB56520-66D0-4C5C-A2AF-A1EF82387C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27C6F9-E7EE-43BA-99EC-B71BC9CA379D}"/>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784720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62041-6494-449C-BC44-BCCA78C5A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8AD2B1-8ED9-400E-8570-F0D730AE6F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A764C6-F7F6-4316-A5ED-4ACC1937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EA4B4-138A-4901-8BC0-280007E53B22}"/>
              </a:ext>
            </a:extLst>
          </p:cNvPr>
          <p:cNvSpPr>
            <a:spLocks noGrp="1"/>
          </p:cNvSpPr>
          <p:nvPr>
            <p:ph type="dt" sz="half" idx="10"/>
          </p:nvPr>
        </p:nvSpPr>
        <p:spPr/>
        <p:txBody>
          <a:bodyPr/>
          <a:lstStyle/>
          <a:p>
            <a:fld id="{E082ABFB-60E7-4BA1-866A-7059F058065B}" type="datetime1">
              <a:rPr lang="en-US" smtClean="0"/>
              <a:t>8/16/2022</a:t>
            </a:fld>
            <a:endParaRPr lang="en-US"/>
          </a:p>
        </p:txBody>
      </p:sp>
      <p:sp>
        <p:nvSpPr>
          <p:cNvPr id="6" name="Footer Placeholder 5">
            <a:extLst>
              <a:ext uri="{FF2B5EF4-FFF2-40B4-BE49-F238E27FC236}">
                <a16:creationId xmlns:a16="http://schemas.microsoft.com/office/drawing/2014/main" id="{B5210C71-E7C2-448F-A97D-F3DF86864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93110-3DE4-47AF-92CC-82E97B9C3DCD}"/>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129975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4E08-937B-4C1F-88E9-1D205C837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29AAA-CAF2-49C5-A50C-335443634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042652-57F1-4484-ACFE-E5C1FF0624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4CCC10-B190-459B-A289-1E2730D7EDA1}"/>
              </a:ext>
            </a:extLst>
          </p:cNvPr>
          <p:cNvSpPr>
            <a:spLocks noGrp="1"/>
          </p:cNvSpPr>
          <p:nvPr>
            <p:ph type="dt" sz="half" idx="10"/>
          </p:nvPr>
        </p:nvSpPr>
        <p:spPr/>
        <p:txBody>
          <a:bodyPr/>
          <a:lstStyle/>
          <a:p>
            <a:fld id="{2694112F-55F4-4776-A323-7418930321C8}" type="datetime1">
              <a:rPr lang="en-US" smtClean="0"/>
              <a:t>8/16/2022</a:t>
            </a:fld>
            <a:endParaRPr lang="en-US"/>
          </a:p>
        </p:txBody>
      </p:sp>
      <p:sp>
        <p:nvSpPr>
          <p:cNvPr id="6" name="Footer Placeholder 5">
            <a:extLst>
              <a:ext uri="{FF2B5EF4-FFF2-40B4-BE49-F238E27FC236}">
                <a16:creationId xmlns:a16="http://schemas.microsoft.com/office/drawing/2014/main" id="{4CB6FFCF-9096-4D2E-8413-3C34957F2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B94830-03E9-4090-90BC-9D2DABB774D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07343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93BD7-C247-40D1-A908-D5F3A608D5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41C3C6-187B-437E-819A-04E21ADFE9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1E1FB4-551D-4159-939E-2F7CDDEA27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EA57F-793F-4683-BD8A-741FD4B89154}" type="datetime1">
              <a:rPr lang="en-US" smtClean="0"/>
              <a:t>8/16/2022</a:t>
            </a:fld>
            <a:endParaRPr lang="en-US" dirty="0"/>
          </a:p>
        </p:txBody>
      </p:sp>
      <p:sp>
        <p:nvSpPr>
          <p:cNvPr id="5" name="Footer Placeholder 4">
            <a:extLst>
              <a:ext uri="{FF2B5EF4-FFF2-40B4-BE49-F238E27FC236}">
                <a16:creationId xmlns:a16="http://schemas.microsoft.com/office/drawing/2014/main" id="{419AF0E7-AAEA-4991-8BAF-DEBEF0555D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12477C1-A44D-4E95-8235-341F724BD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D2C36F-4504-47C0-B82F-A167342A2754}" type="slidenum">
              <a:rPr lang="en-US" smtClean="0"/>
              <a:t>‹#›</a:t>
            </a:fld>
            <a:endParaRPr lang="en-US" dirty="0"/>
          </a:p>
        </p:txBody>
      </p:sp>
    </p:spTree>
    <p:extLst>
      <p:ext uri="{BB962C8B-B14F-4D97-AF65-F5344CB8AC3E}">
        <p14:creationId xmlns:p14="http://schemas.microsoft.com/office/powerpoint/2010/main" val="313722287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1">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35006" y="604568"/>
            <a:ext cx="4654297" cy="557783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287A1-A369-42A1-8D26-94320AF36A2F}"/>
              </a:ext>
            </a:extLst>
          </p:cNvPr>
          <p:cNvSpPr>
            <a:spLocks noGrp="1"/>
          </p:cNvSpPr>
          <p:nvPr>
            <p:ph type="ctrTitle"/>
          </p:nvPr>
        </p:nvSpPr>
        <p:spPr>
          <a:xfrm>
            <a:off x="891531" y="985419"/>
            <a:ext cx="3785030" cy="2149667"/>
          </a:xfrm>
          <a:noFill/>
        </p:spPr>
        <p:txBody>
          <a:bodyPr vert="horz" lIns="91440" tIns="45720" rIns="91440" bIns="45720" rtlCol="0">
            <a:normAutofit/>
          </a:bodyPr>
          <a:lstStyle/>
          <a:p>
            <a:pPr algn="l"/>
            <a:r>
              <a:rPr lang="en-US" sz="4400" kern="1200" dirty="0">
                <a:solidFill>
                  <a:schemeClr val="bg1"/>
                </a:solidFill>
                <a:latin typeface="Times New Roman" panose="02020603050405020304" pitchFamily="18" charset="0"/>
                <a:cs typeface="Times New Roman" panose="02020603050405020304" pitchFamily="18" charset="0"/>
              </a:rPr>
              <a:t>Microprocessor and Computer Architecture</a:t>
            </a:r>
          </a:p>
        </p:txBody>
      </p:sp>
      <p:sp>
        <p:nvSpPr>
          <p:cNvPr id="3" name="Subtitle 2">
            <a:extLst>
              <a:ext uri="{FF2B5EF4-FFF2-40B4-BE49-F238E27FC236}">
                <a16:creationId xmlns:a16="http://schemas.microsoft.com/office/drawing/2014/main" id="{7D201C8A-9AC4-463B-B807-AC30A07126FD}"/>
              </a:ext>
            </a:extLst>
          </p:cNvPr>
          <p:cNvSpPr>
            <a:spLocks noGrp="1"/>
          </p:cNvSpPr>
          <p:nvPr>
            <p:ph type="subTitle" idx="1"/>
          </p:nvPr>
        </p:nvSpPr>
        <p:spPr>
          <a:xfrm>
            <a:off x="891530" y="3323771"/>
            <a:ext cx="3785031" cy="2714172"/>
          </a:xfrm>
          <a:noFill/>
        </p:spPr>
        <p:txBody>
          <a:bodyPr vert="horz" lIns="91440" tIns="45720" rIns="91440" bIns="45720" rtlCol="0">
            <a:noAutofit/>
          </a:bodyPr>
          <a:lstStyle/>
          <a:p>
            <a:pPr algn="l"/>
            <a:r>
              <a:rPr lang="en-US" sz="1800" dirty="0">
                <a:solidFill>
                  <a:schemeClr val="bg1"/>
                </a:solidFill>
                <a:latin typeface="Times New Roman" panose="02020603050405020304" pitchFamily="18" charset="0"/>
                <a:cs typeface="Times New Roman" panose="02020603050405020304" pitchFamily="18" charset="0"/>
              </a:rPr>
              <a:t>	</a:t>
            </a:r>
          </a:p>
          <a:p>
            <a:pPr algn="l"/>
            <a:r>
              <a:rPr lang="en-US" sz="1800"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MODULE-I</a:t>
            </a:r>
          </a:p>
          <a:p>
            <a:pPr algn="l"/>
            <a:endParaRPr lang="en-US" sz="1800" dirty="0">
              <a:solidFill>
                <a:schemeClr val="bg1"/>
              </a:solidFill>
              <a:latin typeface="Times New Roman" panose="02020603050405020304" pitchFamily="18" charset="0"/>
              <a:cs typeface="Times New Roman" panose="02020603050405020304" pitchFamily="18" charset="0"/>
            </a:endParaRPr>
          </a:p>
          <a:p>
            <a:pPr algn="l"/>
            <a:r>
              <a:rPr lang="en-US" sz="1800" dirty="0">
                <a:solidFill>
                  <a:schemeClr val="bg1"/>
                </a:solidFill>
                <a:latin typeface="Times New Roman" panose="02020603050405020304" pitchFamily="18" charset="0"/>
                <a:cs typeface="Times New Roman" panose="02020603050405020304" pitchFamily="18" charset="0"/>
              </a:rPr>
              <a:t>Presented by</a:t>
            </a:r>
          </a:p>
          <a:p>
            <a:pPr indent="-228600" algn="l">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Dr. Ishan Budhiraja</a:t>
            </a:r>
          </a:p>
          <a:p>
            <a:pPr indent="-228600" algn="l">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Dr. Manish Raj</a:t>
            </a:r>
          </a:p>
          <a:p>
            <a:pPr indent="-228600" algn="l">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Dr. Ankush Jain</a:t>
            </a:r>
          </a:p>
        </p:txBody>
      </p:sp>
      <p:pic>
        <p:nvPicPr>
          <p:cNvPr id="4" name="Video 3">
            <a:extLst>
              <a:ext uri="{FF2B5EF4-FFF2-40B4-BE49-F238E27FC236}">
                <a16:creationId xmlns:a16="http://schemas.microsoft.com/office/drawing/2014/main" id="{59D629D3-E1FE-94C2-0EED-1304E1C869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5406501" y="1612395"/>
            <a:ext cx="6350493" cy="3562184"/>
          </a:xfrm>
          <a:prstGeom prst="rect">
            <a:avLst/>
          </a:prstGeom>
        </p:spPr>
      </p:pic>
    </p:spTree>
    <p:extLst>
      <p:ext uri="{BB962C8B-B14F-4D97-AF65-F5344CB8AC3E}">
        <p14:creationId xmlns:p14="http://schemas.microsoft.com/office/powerpoint/2010/main" val="203049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2D4D3-3CB6-44E8-9A62-BDFD668A345F}"/>
              </a:ext>
            </a:extLst>
          </p:cNvPr>
          <p:cNvSpPr>
            <a:spLocks noGrp="1"/>
          </p:cNvSpPr>
          <p:nvPr>
            <p:ph type="title"/>
          </p:nvPr>
        </p:nvSpPr>
        <p:spPr>
          <a:xfrm>
            <a:off x="411480" y="991443"/>
            <a:ext cx="4443154" cy="1087819"/>
          </a:xfrm>
        </p:spPr>
        <p:txBody>
          <a:bodyPr anchor="b">
            <a:normAutofit/>
          </a:bodyPr>
          <a:lstStyle/>
          <a:p>
            <a:r>
              <a:rPr lang="en-IN" sz="4000" dirty="0">
                <a:latin typeface="Times New Roman" panose="02020603050405020304" pitchFamily="18" charset="0"/>
                <a:cs typeface="Times New Roman" panose="02020603050405020304" pitchFamily="18" charset="0"/>
              </a:rPr>
              <a:t>RISC</a:t>
            </a:r>
          </a:p>
        </p:txBody>
      </p:sp>
      <p:sp>
        <p:nvSpPr>
          <p:cNvPr id="13321" name="Rectangle 133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323" name="Rectangle 133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CF57EED-7219-47DA-9DF3-CD08BC125830}"/>
              </a:ext>
            </a:extLst>
          </p:cNvPr>
          <p:cNvSpPr>
            <a:spLocks noGrp="1"/>
          </p:cNvSpPr>
          <p:nvPr>
            <p:ph idx="1"/>
          </p:nvPr>
        </p:nvSpPr>
        <p:spPr>
          <a:xfrm>
            <a:off x="411480" y="2371870"/>
            <a:ext cx="4857206" cy="3805093"/>
          </a:xfrm>
        </p:spPr>
        <p:txBody>
          <a:bodyPr>
            <a:normAutofit/>
          </a:bodyPr>
          <a:lstStyle/>
          <a:p>
            <a:pPr fontAlgn="base">
              <a:buFont typeface="+mj-lt"/>
              <a:buAutoNum type="arabicPeriod"/>
            </a:pPr>
            <a:r>
              <a:rPr lang="en-US" sz="1800" b="0" i="0" dirty="0">
                <a:effectLst/>
                <a:latin typeface="Times New Roman" panose="02020603050405020304" pitchFamily="18" charset="0"/>
                <a:cs typeface="Times New Roman" panose="02020603050405020304" pitchFamily="18" charset="0"/>
              </a:rPr>
              <a:t>Reduce the cycles per instruction at the cost of the number of instructions per program.</a:t>
            </a:r>
          </a:p>
          <a:p>
            <a:pPr fontAlgn="base">
              <a:buFont typeface="+mj-lt"/>
              <a:buAutoNum type="arabicPeriod"/>
            </a:pPr>
            <a:r>
              <a:rPr lang="en-US" sz="1800" b="0" i="0" dirty="0">
                <a:effectLst/>
                <a:latin typeface="Times New Roman" panose="02020603050405020304" pitchFamily="18" charset="0"/>
                <a:cs typeface="Times New Roman" panose="02020603050405020304" pitchFamily="18" charset="0"/>
              </a:rPr>
              <a:t>Simpler instruction, hence simple instruction decoding.</a:t>
            </a:r>
          </a:p>
          <a:p>
            <a:pPr fontAlgn="base">
              <a:buFont typeface="+mj-lt"/>
              <a:buAutoNum type="arabicPeriod"/>
            </a:pPr>
            <a:r>
              <a:rPr lang="en-US" sz="1800" b="0" i="0" dirty="0">
                <a:effectLst/>
                <a:latin typeface="Times New Roman" panose="02020603050405020304" pitchFamily="18" charset="0"/>
                <a:cs typeface="Times New Roman" panose="02020603050405020304" pitchFamily="18" charset="0"/>
              </a:rPr>
              <a:t>Instruction comes undersize of one word.</a:t>
            </a:r>
          </a:p>
          <a:p>
            <a:pPr fontAlgn="base">
              <a:buFont typeface="+mj-lt"/>
              <a:buAutoNum type="arabicPeriod"/>
            </a:pPr>
            <a:r>
              <a:rPr lang="en-US" sz="1800" b="0" i="0" dirty="0">
                <a:effectLst/>
                <a:latin typeface="Times New Roman" panose="02020603050405020304" pitchFamily="18" charset="0"/>
                <a:cs typeface="Times New Roman" panose="02020603050405020304" pitchFamily="18" charset="0"/>
              </a:rPr>
              <a:t>Instruction takes a single clock cycle to get executed.</a:t>
            </a:r>
          </a:p>
          <a:p>
            <a:pPr fontAlgn="base">
              <a:buFont typeface="+mj-lt"/>
              <a:buAutoNum type="arabicPeriod"/>
            </a:pPr>
            <a:r>
              <a:rPr lang="en-US" sz="1800" b="0" i="0" dirty="0">
                <a:effectLst/>
                <a:latin typeface="Times New Roman" panose="02020603050405020304" pitchFamily="18" charset="0"/>
                <a:cs typeface="Times New Roman" panose="02020603050405020304" pitchFamily="18" charset="0"/>
              </a:rPr>
              <a:t>More general-purpose registers.</a:t>
            </a:r>
          </a:p>
          <a:p>
            <a:pPr fontAlgn="base">
              <a:buFont typeface="+mj-lt"/>
              <a:buAutoNum type="arabicPeriod"/>
            </a:pPr>
            <a:r>
              <a:rPr lang="en-US" sz="1800" b="0" i="0" dirty="0">
                <a:effectLst/>
                <a:latin typeface="Times New Roman" panose="02020603050405020304" pitchFamily="18" charset="0"/>
                <a:cs typeface="Times New Roman" panose="02020603050405020304" pitchFamily="18" charset="0"/>
              </a:rPr>
              <a:t>Simple Addressing Modes.</a:t>
            </a:r>
          </a:p>
          <a:p>
            <a:pPr fontAlgn="base">
              <a:buFont typeface="+mj-lt"/>
              <a:buAutoNum type="arabicPeriod"/>
            </a:pPr>
            <a:r>
              <a:rPr lang="en-US" sz="1800" b="0" i="0" dirty="0">
                <a:effectLst/>
                <a:latin typeface="Times New Roman" panose="02020603050405020304" pitchFamily="18" charset="0"/>
                <a:cs typeface="Times New Roman" panose="02020603050405020304" pitchFamily="18" charset="0"/>
              </a:rPr>
              <a:t>Fewer Data types.</a:t>
            </a:r>
          </a:p>
          <a:p>
            <a:pPr fontAlgn="base">
              <a:buFont typeface="+mj-lt"/>
              <a:buAutoNum type="arabicPeriod"/>
            </a:pPr>
            <a:r>
              <a:rPr lang="en-US" sz="1800" b="0" i="0" dirty="0">
                <a:effectLst/>
                <a:latin typeface="Times New Roman" panose="02020603050405020304" pitchFamily="18" charset="0"/>
                <a:cs typeface="Times New Roman" panose="02020603050405020304" pitchFamily="18" charset="0"/>
              </a:rPr>
              <a:t>A pipeline can be achieved. </a:t>
            </a:r>
          </a:p>
          <a:p>
            <a:endParaRPr lang="en-IN" sz="1500" dirty="0"/>
          </a:p>
        </p:txBody>
      </p:sp>
      <p:pic>
        <p:nvPicPr>
          <p:cNvPr id="13314" name="Picture 2" descr="What is RISC Processor? Architecture, Instruction Sets, Pipelining,  Examples, Advantages &amp; Disadvantages - Binary Terms">
            <a:extLst>
              <a:ext uri="{FF2B5EF4-FFF2-40B4-BE49-F238E27FC236}">
                <a16:creationId xmlns:a16="http://schemas.microsoft.com/office/drawing/2014/main" id="{AC899DDA-B65D-4319-87AA-5C0FE7D295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728547"/>
            <a:ext cx="6440424" cy="534555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C6055BB7-7EDF-442D-B7E5-D5A87F95AA47}"/>
              </a:ext>
            </a:extLst>
          </p:cNvPr>
          <p:cNvSpPr>
            <a:spLocks noGrp="1"/>
          </p:cNvSpPr>
          <p:nvPr>
            <p:ph type="dt" sz="half" idx="10"/>
          </p:nvPr>
        </p:nvSpPr>
        <p:spPr>
          <a:xfrm>
            <a:off x="411479" y="6356350"/>
            <a:ext cx="1417321" cy="365125"/>
          </a:xfrm>
        </p:spPr>
        <p:txBody>
          <a:bodyPr>
            <a:normAutofit/>
          </a:bodyPr>
          <a:lstStyle/>
          <a:p>
            <a:pPr>
              <a:spcAft>
                <a:spcPts val="600"/>
              </a:spcAft>
            </a:pPr>
            <a:fld id="{BE0A88F0-556B-4BB7-8AAB-D63AEB65C662}" type="datetime1">
              <a:rPr lang="en-US">
                <a:solidFill>
                  <a:schemeClr val="tx1">
                    <a:lumMod val="50000"/>
                    <a:lumOff val="50000"/>
                  </a:schemeClr>
                </a:solidFill>
              </a:rPr>
              <a:pPr>
                <a:spcAft>
                  <a:spcPts val="600"/>
                </a:spcAft>
              </a:pPr>
              <a:t>8/16/2022</a:t>
            </a:fld>
            <a:endParaRPr lang="en-US">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404D0D8D-2C4F-44BD-8DAA-D97C5573A93E}"/>
              </a:ext>
            </a:extLst>
          </p:cNvPr>
          <p:cNvSpPr>
            <a:spLocks noGrp="1"/>
          </p:cNvSpPr>
          <p:nvPr>
            <p:ph type="sldNum" sz="quarter" idx="12"/>
          </p:nvPr>
        </p:nvSpPr>
        <p:spPr>
          <a:xfrm>
            <a:off x="9037321" y="6356350"/>
            <a:ext cx="2743200" cy="365125"/>
          </a:xfrm>
        </p:spPr>
        <p:txBody>
          <a:bodyPr>
            <a:normAutofit/>
          </a:bodyPr>
          <a:lstStyle/>
          <a:p>
            <a:pPr>
              <a:spcAft>
                <a:spcPts val="600"/>
              </a:spcAft>
            </a:pPr>
            <a:fld id="{81D2C36F-4504-47C0-B82F-A167342A2754}"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spTree>
    <p:extLst>
      <p:ext uri="{BB962C8B-B14F-4D97-AF65-F5344CB8AC3E}">
        <p14:creationId xmlns:p14="http://schemas.microsoft.com/office/powerpoint/2010/main" val="2306746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12">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0A8C419D-2B4F-4063-8DDB-0F6C01641924}"/>
              </a:ext>
            </a:extLst>
          </p:cNvPr>
          <p:cNvSpPr>
            <a:spLocks noGrp="1"/>
          </p:cNvSpPr>
          <p:nvPr>
            <p:ph type="title"/>
          </p:nvPr>
        </p:nvSpPr>
        <p:spPr>
          <a:xfrm>
            <a:off x="154746" y="685800"/>
            <a:ext cx="3160546" cy="5105400"/>
          </a:xfrm>
        </p:spPr>
        <p:txBody>
          <a:bodyPr>
            <a:normAutofit/>
          </a:bodyPr>
          <a:lstStyle/>
          <a:p>
            <a:pPr algn="ctr"/>
            <a:r>
              <a:rPr lang="en-IN" sz="3600" dirty="0">
                <a:solidFill>
                  <a:srgbClr val="FFFFFF"/>
                </a:solidFill>
              </a:rPr>
              <a:t>Types of Microprocessor</a:t>
            </a:r>
          </a:p>
        </p:txBody>
      </p:sp>
      <p:sp>
        <p:nvSpPr>
          <p:cNvPr id="4" name="Date Placeholder 3">
            <a:extLst>
              <a:ext uri="{FF2B5EF4-FFF2-40B4-BE49-F238E27FC236}">
                <a16:creationId xmlns:a16="http://schemas.microsoft.com/office/drawing/2014/main" id="{4B71D629-0FC8-4C15-A2C5-223FCF88751F}"/>
              </a:ext>
            </a:extLst>
          </p:cNvPr>
          <p:cNvSpPr>
            <a:spLocks noGrp="1"/>
          </p:cNvSpPr>
          <p:nvPr>
            <p:ph type="dt" sz="half" idx="10"/>
          </p:nvPr>
        </p:nvSpPr>
        <p:spPr>
          <a:xfrm>
            <a:off x="535021" y="6309360"/>
            <a:ext cx="3046379" cy="365125"/>
          </a:xfrm>
        </p:spPr>
        <p:txBody>
          <a:bodyPr>
            <a:normAutofit/>
          </a:bodyPr>
          <a:lstStyle/>
          <a:p>
            <a:pPr>
              <a:spcAft>
                <a:spcPts val="600"/>
              </a:spcAft>
            </a:pPr>
            <a:fld id="{BE0A88F0-556B-4BB7-8AAB-D63AEB65C662}" type="datetime1">
              <a:rPr lang="en-US">
                <a:solidFill>
                  <a:prstClr val="black">
                    <a:tint val="75000"/>
                  </a:prstClr>
                </a:solidFill>
              </a:rPr>
              <a:pPr>
                <a:spcAft>
                  <a:spcPts val="600"/>
                </a:spcAft>
              </a:pPr>
              <a:t>8/16/2022</a:t>
            </a:fld>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3A6B159-9A2A-4419-A55B-C461A43A967E}"/>
              </a:ext>
            </a:extLst>
          </p:cNvPr>
          <p:cNvSpPr>
            <a:spLocks noGrp="1"/>
          </p:cNvSpPr>
          <p:nvPr>
            <p:ph type="sldNum" sz="quarter" idx="12"/>
          </p:nvPr>
        </p:nvSpPr>
        <p:spPr>
          <a:xfrm>
            <a:off x="10265568" y="6309360"/>
            <a:ext cx="1088231" cy="365125"/>
          </a:xfrm>
        </p:spPr>
        <p:txBody>
          <a:bodyPr>
            <a:normAutofit/>
          </a:bodyPr>
          <a:lstStyle/>
          <a:p>
            <a:pPr>
              <a:spcAft>
                <a:spcPts val="600"/>
              </a:spcAft>
            </a:pPr>
            <a:fld id="{81D2C36F-4504-47C0-B82F-A167342A2754}" type="slidenum">
              <a:rPr lang="en-US">
                <a:solidFill>
                  <a:prstClr val="black">
                    <a:tint val="75000"/>
                  </a:prstClr>
                </a:solidFill>
              </a:rPr>
              <a:pPr>
                <a:spcAft>
                  <a:spcPts val="600"/>
                </a:spcAft>
              </a:pPr>
              <a:t>11</a:t>
            </a:fld>
            <a:endParaRPr lang="en-US">
              <a:solidFill>
                <a:prstClr val="black">
                  <a:tint val="75000"/>
                </a:prstClr>
              </a:solidFill>
            </a:endParaRPr>
          </a:p>
        </p:txBody>
      </p:sp>
      <p:graphicFrame>
        <p:nvGraphicFramePr>
          <p:cNvPr id="8" name="Content Placeholder 2">
            <a:extLst>
              <a:ext uri="{FF2B5EF4-FFF2-40B4-BE49-F238E27FC236}">
                <a16:creationId xmlns:a16="http://schemas.microsoft.com/office/drawing/2014/main" id="{233E2887-800F-1A45-B430-9AFFA11BE993}"/>
              </a:ext>
            </a:extLst>
          </p:cNvPr>
          <p:cNvGraphicFramePr>
            <a:graphicFrameLocks noGrp="1"/>
          </p:cNvGraphicFramePr>
          <p:nvPr>
            <p:ph idx="1"/>
            <p:extLst>
              <p:ext uri="{D42A27DB-BD31-4B8C-83A1-F6EECF244321}">
                <p14:modId xmlns:p14="http://schemas.microsoft.com/office/powerpoint/2010/main" val="684099392"/>
              </p:ext>
            </p:extLst>
          </p:nvPr>
        </p:nvGraphicFramePr>
        <p:xfrm>
          <a:off x="5010150" y="590841"/>
          <a:ext cx="6877050" cy="5915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9057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D954-F392-4825-9549-72ABA3EBAC8E}"/>
              </a:ext>
            </a:extLst>
          </p:cNvPr>
          <p:cNvSpPr>
            <a:spLocks noGrp="1"/>
          </p:cNvSpPr>
          <p:nvPr>
            <p:ph type="title"/>
          </p:nvPr>
        </p:nvSpPr>
        <p:spPr>
          <a:xfrm>
            <a:off x="4601678" y="648271"/>
            <a:ext cx="5879796" cy="1037221"/>
          </a:xfrm>
        </p:spPr>
        <p:txBody>
          <a:bodyPr anchor="ctr">
            <a:normAutofit/>
          </a:bodyPr>
          <a:lstStyle/>
          <a:p>
            <a:r>
              <a:rPr lang="en-IN" dirty="0"/>
              <a:t>Working of Processor</a:t>
            </a:r>
          </a:p>
        </p:txBody>
      </p:sp>
      <p:sp>
        <p:nvSpPr>
          <p:cNvPr id="3" name="Content Placeholder 2">
            <a:extLst>
              <a:ext uri="{FF2B5EF4-FFF2-40B4-BE49-F238E27FC236}">
                <a16:creationId xmlns:a16="http://schemas.microsoft.com/office/drawing/2014/main" id="{2D4011CC-200A-4D6B-A97B-BDDF5B4930B8}"/>
              </a:ext>
            </a:extLst>
          </p:cNvPr>
          <p:cNvSpPr>
            <a:spLocks noGrp="1"/>
          </p:cNvSpPr>
          <p:nvPr>
            <p:ph idx="1"/>
          </p:nvPr>
        </p:nvSpPr>
        <p:spPr>
          <a:xfrm>
            <a:off x="4501664" y="2020420"/>
            <a:ext cx="6174029" cy="3931322"/>
          </a:xfrm>
        </p:spPr>
        <p:txBody>
          <a:bodyPr>
            <a:normAutofit fontScale="92500" lnSpcReduction="10000"/>
          </a:bodyPr>
          <a:lstStyle/>
          <a:p>
            <a:pPr marL="0" indent="0" algn="just" fontAlgn="base">
              <a:lnSpc>
                <a:spcPct val="130000"/>
              </a:lnSpc>
              <a:buNone/>
            </a:pPr>
            <a:r>
              <a:rPr lang="en-US" sz="1700" b="0" i="0" dirty="0">
                <a:solidFill>
                  <a:schemeClr val="tx1"/>
                </a:solidFill>
                <a:effectLst/>
                <a:latin typeface="Times New Roman" panose="02020603050405020304" pitchFamily="18" charset="0"/>
                <a:cs typeface="Times New Roman" panose="02020603050405020304" pitchFamily="18" charset="0"/>
              </a:rPr>
              <a:t>A Microprocessor takes a bunch of instructions in machine language and executes them, telling the processor what it has to do. Microprocessor performs three basic things while executing the instruction: </a:t>
            </a:r>
          </a:p>
          <a:p>
            <a:pPr algn="just" fontAlgn="base">
              <a:lnSpc>
                <a:spcPct val="130000"/>
              </a:lnSpc>
              <a:buFont typeface="+mj-lt"/>
              <a:buAutoNum type="arabicPeriod"/>
            </a:pPr>
            <a:r>
              <a:rPr lang="en-US" sz="1700" b="0" i="0" dirty="0">
                <a:solidFill>
                  <a:schemeClr val="tx1"/>
                </a:solidFill>
                <a:effectLst/>
                <a:latin typeface="Times New Roman" panose="02020603050405020304" pitchFamily="18" charset="0"/>
                <a:cs typeface="Times New Roman" panose="02020603050405020304" pitchFamily="18" charset="0"/>
              </a:rPr>
              <a:t>It performs some basic operations like addition, subtraction, multiplication, division, and some logical operations using its Arithmetic and Logical Unit (ALU). New Microprocessors also perform operations on floating-point numbers also. </a:t>
            </a:r>
            <a:endParaRPr lang="en-US" sz="1700" dirty="0">
              <a:solidFill>
                <a:schemeClr val="tx1"/>
              </a:solidFill>
              <a:latin typeface="Times New Roman" panose="02020603050405020304" pitchFamily="18" charset="0"/>
              <a:cs typeface="Times New Roman" panose="02020603050405020304" pitchFamily="18" charset="0"/>
            </a:endParaRPr>
          </a:p>
          <a:p>
            <a:pPr algn="just" fontAlgn="base">
              <a:lnSpc>
                <a:spcPct val="130000"/>
              </a:lnSpc>
              <a:buFont typeface="+mj-lt"/>
              <a:buAutoNum type="arabicPeriod"/>
            </a:pPr>
            <a:r>
              <a:rPr lang="en-US" sz="1700" b="0" i="0" dirty="0">
                <a:solidFill>
                  <a:schemeClr val="tx1"/>
                </a:solidFill>
                <a:effectLst/>
                <a:latin typeface="Times New Roman" panose="02020603050405020304" pitchFamily="18" charset="0"/>
                <a:cs typeface="Times New Roman" panose="02020603050405020304" pitchFamily="18" charset="0"/>
              </a:rPr>
              <a:t>Data in microprocessors can move from one location to another. </a:t>
            </a:r>
          </a:p>
          <a:p>
            <a:pPr algn="just" fontAlgn="base">
              <a:lnSpc>
                <a:spcPct val="130000"/>
              </a:lnSpc>
              <a:buFont typeface="+mj-lt"/>
              <a:buAutoNum type="arabicPeriod"/>
            </a:pPr>
            <a:r>
              <a:rPr lang="en-US" sz="1700" b="0" i="0" dirty="0">
                <a:solidFill>
                  <a:schemeClr val="tx1"/>
                </a:solidFill>
                <a:effectLst/>
                <a:latin typeface="Times New Roman" panose="02020603050405020304" pitchFamily="18" charset="0"/>
                <a:cs typeface="Times New Roman" panose="02020603050405020304" pitchFamily="18" charset="0"/>
              </a:rPr>
              <a:t>It has a Program Counter (PC) register that stores the address of the next instruction based on the value of the PC, Microprocessor jumps from one location to another and takes decisions. </a:t>
            </a:r>
          </a:p>
          <a:p>
            <a:pPr>
              <a:lnSpc>
                <a:spcPct val="130000"/>
              </a:lnSpc>
            </a:pPr>
            <a:endParaRPr lang="en-IN" sz="1100" dirty="0"/>
          </a:p>
        </p:txBody>
      </p:sp>
      <p:sp>
        <p:nvSpPr>
          <p:cNvPr id="4" name="Date Placeholder 3">
            <a:extLst>
              <a:ext uri="{FF2B5EF4-FFF2-40B4-BE49-F238E27FC236}">
                <a16:creationId xmlns:a16="http://schemas.microsoft.com/office/drawing/2014/main" id="{355467A1-9B7E-4CAC-B715-F711BD4308DB}"/>
              </a:ext>
            </a:extLst>
          </p:cNvPr>
          <p:cNvSpPr>
            <a:spLocks noGrp="1"/>
          </p:cNvSpPr>
          <p:nvPr>
            <p:ph type="dt" sz="half" idx="10"/>
          </p:nvPr>
        </p:nvSpPr>
        <p:spPr>
          <a:xfrm>
            <a:off x="4601678" y="6140304"/>
            <a:ext cx="3296085" cy="287075"/>
          </a:xfrm>
        </p:spPr>
        <p:txBody>
          <a:bodyPr>
            <a:normAutofit/>
          </a:bodyPr>
          <a:lstStyle/>
          <a:p>
            <a:pPr>
              <a:spcAft>
                <a:spcPts val="600"/>
              </a:spcAft>
            </a:pPr>
            <a:fld id="{BE0A88F0-556B-4BB7-8AAB-D63AEB65C662}" type="datetime1">
              <a:rPr lang="en-US" smtClean="0"/>
              <a:pPr>
                <a:spcAft>
                  <a:spcPts val="600"/>
                </a:spcAft>
              </a:pPr>
              <a:t>8/16/2022</a:t>
            </a:fld>
            <a:endParaRPr lang="en-US"/>
          </a:p>
        </p:txBody>
      </p:sp>
      <p:sp>
        <p:nvSpPr>
          <p:cNvPr id="6" name="Slide Number Placeholder 5">
            <a:extLst>
              <a:ext uri="{FF2B5EF4-FFF2-40B4-BE49-F238E27FC236}">
                <a16:creationId xmlns:a16="http://schemas.microsoft.com/office/drawing/2014/main" id="{FE1B23F2-834F-4EBE-8283-E3BDBCB0445F}"/>
              </a:ext>
            </a:extLst>
          </p:cNvPr>
          <p:cNvSpPr>
            <a:spLocks noGrp="1"/>
          </p:cNvSpPr>
          <p:nvPr>
            <p:ph type="sldNum" sz="quarter" idx="12"/>
          </p:nvPr>
        </p:nvSpPr>
        <p:spPr/>
        <p:txBody>
          <a:bodyPr>
            <a:normAutofit/>
          </a:bodyPr>
          <a:lstStyle/>
          <a:p>
            <a:pPr>
              <a:spcAft>
                <a:spcPts val="600"/>
              </a:spcAft>
            </a:pPr>
            <a:fld id="{81D2C36F-4504-47C0-B82F-A167342A2754}" type="slidenum">
              <a:rPr lang="en-US" smtClean="0"/>
              <a:pPr>
                <a:spcAft>
                  <a:spcPts val="600"/>
                </a:spcAft>
              </a:pPr>
              <a:t>12</a:t>
            </a:fld>
            <a:endParaRPr lang="en-US"/>
          </a:p>
        </p:txBody>
      </p:sp>
      <p:pic>
        <p:nvPicPr>
          <p:cNvPr id="8" name="Picture 7" descr="Glowing circuit board">
            <a:extLst>
              <a:ext uri="{FF2B5EF4-FFF2-40B4-BE49-F238E27FC236}">
                <a16:creationId xmlns:a16="http://schemas.microsoft.com/office/drawing/2014/main" id="{E98AC921-93E5-F861-C0E5-0F9A12DBB140}"/>
              </a:ext>
            </a:extLst>
          </p:cNvPr>
          <p:cNvPicPr>
            <a:picLocks noChangeAspect="1"/>
          </p:cNvPicPr>
          <p:nvPr/>
        </p:nvPicPr>
        <p:blipFill rotWithShape="1">
          <a:blip r:embed="rId2"/>
          <a:srcRect l="42730" r="19816" b="-1"/>
          <a:stretch/>
        </p:blipFill>
        <p:spPr>
          <a:xfrm>
            <a:off x="20" y="10"/>
            <a:ext cx="3848080" cy="6857990"/>
          </a:xfrm>
          <a:prstGeom prst="rect">
            <a:avLst/>
          </a:prstGeom>
        </p:spPr>
      </p:pic>
    </p:spTree>
    <p:extLst>
      <p:ext uri="{BB962C8B-B14F-4D97-AF65-F5344CB8AC3E}">
        <p14:creationId xmlns:p14="http://schemas.microsoft.com/office/powerpoint/2010/main" val="1511376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043" name="Freeform: Shape 103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CA2634B-D758-4615-8549-8144DC50FAEC}"/>
              </a:ext>
            </a:extLst>
          </p:cNvPr>
          <p:cNvSpPr>
            <a:spLocks noGrp="1"/>
          </p:cNvSpPr>
          <p:nvPr>
            <p:ph type="title"/>
          </p:nvPr>
        </p:nvSpPr>
        <p:spPr>
          <a:xfrm>
            <a:off x="765051" y="662400"/>
            <a:ext cx="3384000" cy="1492132"/>
          </a:xfrm>
        </p:spPr>
        <p:txBody>
          <a:bodyPr anchor="t">
            <a:normAutofit/>
          </a:bodyPr>
          <a:lstStyle/>
          <a:p>
            <a:pPr algn="ctr"/>
            <a:r>
              <a:rPr lang="en-IN" dirty="0">
                <a:solidFill>
                  <a:schemeClr val="bg1"/>
                </a:solidFill>
                <a:latin typeface="Times New Roman" panose="02020603050405020304" pitchFamily="18" charset="0"/>
                <a:cs typeface="Times New Roman" panose="02020603050405020304" pitchFamily="18" charset="0"/>
              </a:rPr>
              <a:t>Computer Architecture</a:t>
            </a:r>
          </a:p>
        </p:txBody>
      </p:sp>
      <p:sp>
        <p:nvSpPr>
          <p:cNvPr id="3" name="Content Placeholder 2">
            <a:extLst>
              <a:ext uri="{FF2B5EF4-FFF2-40B4-BE49-F238E27FC236}">
                <a16:creationId xmlns:a16="http://schemas.microsoft.com/office/drawing/2014/main" id="{3833656A-E0EE-4991-BE16-C75DF54CD236}"/>
              </a:ext>
            </a:extLst>
          </p:cNvPr>
          <p:cNvSpPr>
            <a:spLocks noGrp="1"/>
          </p:cNvSpPr>
          <p:nvPr>
            <p:ph idx="1"/>
          </p:nvPr>
        </p:nvSpPr>
        <p:spPr>
          <a:xfrm>
            <a:off x="101600" y="2286000"/>
            <a:ext cx="4296229" cy="3844800"/>
          </a:xfrm>
        </p:spPr>
        <p:txBody>
          <a:bodyPr>
            <a:normAutofit/>
          </a:bodyPr>
          <a:lstStyle/>
          <a:p>
            <a:pPr algn="just"/>
            <a:r>
              <a:rPr lang="en-US" sz="2400" b="1" i="0" dirty="0">
                <a:solidFill>
                  <a:schemeClr val="bg1">
                    <a:alpha val="60000"/>
                  </a:schemeClr>
                </a:solidFill>
                <a:effectLst/>
                <a:latin typeface="Times New Roman" panose="02020603050405020304" pitchFamily="18" charset="0"/>
                <a:cs typeface="Times New Roman" panose="02020603050405020304" pitchFamily="18" charset="0"/>
              </a:rPr>
              <a:t>Computer architecture</a:t>
            </a:r>
            <a:r>
              <a:rPr lang="en-US" sz="2400" b="0" i="0" dirty="0">
                <a:solidFill>
                  <a:schemeClr val="bg1">
                    <a:alpha val="60000"/>
                  </a:schemeClr>
                </a:solidFill>
                <a:effectLst/>
                <a:latin typeface="Times New Roman" panose="02020603050405020304" pitchFamily="18" charset="0"/>
                <a:cs typeface="Times New Roman" panose="02020603050405020304" pitchFamily="18" charset="0"/>
              </a:rPr>
              <a:t> can be defined as a set of rules and methods that describe the functionality, management and implementation of computers. </a:t>
            </a:r>
            <a:endParaRPr lang="en-US" sz="2400" dirty="0">
              <a:solidFill>
                <a:schemeClr val="bg1">
                  <a:alpha val="60000"/>
                </a:schemeClr>
              </a:solidFill>
              <a:latin typeface="Times New Roman" panose="02020603050405020304" pitchFamily="18" charset="0"/>
              <a:cs typeface="Times New Roman" panose="02020603050405020304" pitchFamily="18" charset="0"/>
            </a:endParaRPr>
          </a:p>
          <a:p>
            <a:pPr algn="just"/>
            <a:r>
              <a:rPr lang="en-US" sz="2400" b="0" i="0" dirty="0">
                <a:solidFill>
                  <a:schemeClr val="bg1">
                    <a:alpha val="60000"/>
                  </a:schemeClr>
                </a:solidFill>
                <a:effectLst/>
                <a:latin typeface="Times New Roman" panose="02020603050405020304" pitchFamily="18" charset="0"/>
                <a:cs typeface="Times New Roman" panose="02020603050405020304" pitchFamily="18" charset="0"/>
              </a:rPr>
              <a:t>To be precise, it is nothing but rules by which a system performs and operates.</a:t>
            </a:r>
          </a:p>
          <a:p>
            <a:endParaRPr lang="en-IN" sz="2000" dirty="0">
              <a:solidFill>
                <a:schemeClr val="bg1">
                  <a:alpha val="60000"/>
                </a:schemeClr>
              </a:solidFill>
            </a:endParaRPr>
          </a:p>
        </p:txBody>
      </p:sp>
      <p:pic>
        <p:nvPicPr>
          <p:cNvPr id="1026" name="Picture 2" descr="Computer Science Definition">
            <a:extLst>
              <a:ext uri="{FF2B5EF4-FFF2-40B4-BE49-F238E27FC236}">
                <a16:creationId xmlns:a16="http://schemas.microsoft.com/office/drawing/2014/main" id="{E4469ED3-EAB0-4D74-90B7-A70FA1ABC9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5047" y="928469"/>
            <a:ext cx="6485206" cy="5078436"/>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E903680-444D-47CC-B933-95B72E438A9F}"/>
              </a:ext>
            </a:extLst>
          </p:cNvPr>
          <p:cNvSpPr>
            <a:spLocks noGrp="1"/>
          </p:cNvSpPr>
          <p:nvPr>
            <p:ph type="dt" sz="half" idx="10"/>
          </p:nvPr>
        </p:nvSpPr>
        <p:spPr>
          <a:xfrm>
            <a:off x="766762" y="6375679"/>
            <a:ext cx="2624400" cy="348462"/>
          </a:xfrm>
        </p:spPr>
        <p:txBody>
          <a:bodyPr>
            <a:normAutofit/>
          </a:bodyPr>
          <a:lstStyle/>
          <a:p>
            <a:pPr>
              <a:spcAft>
                <a:spcPts val="600"/>
              </a:spcAft>
            </a:pPr>
            <a:fld id="{BE0A88F0-556B-4BB7-8AAB-D63AEB65C662}" type="datetime1">
              <a:rPr lang="en-US" smtClean="0">
                <a:solidFill>
                  <a:schemeClr val="bg1">
                    <a:alpha val="60000"/>
                  </a:schemeClr>
                </a:solidFill>
              </a:rPr>
              <a:pPr>
                <a:spcAft>
                  <a:spcPts val="600"/>
                </a:spcAft>
              </a:pPr>
              <a:t>8/16/2022</a:t>
            </a:fld>
            <a:endParaRPr lang="en-US">
              <a:solidFill>
                <a:schemeClr val="bg1">
                  <a:alpha val="60000"/>
                </a:schemeClr>
              </a:solidFill>
            </a:endParaRPr>
          </a:p>
        </p:txBody>
      </p:sp>
      <p:sp>
        <p:nvSpPr>
          <p:cNvPr id="6" name="Slide Number Placeholder 5">
            <a:extLst>
              <a:ext uri="{FF2B5EF4-FFF2-40B4-BE49-F238E27FC236}">
                <a16:creationId xmlns:a16="http://schemas.microsoft.com/office/drawing/2014/main" id="{1254A264-80DC-4EFC-9669-AF68AAACA1F1}"/>
              </a:ext>
            </a:extLst>
          </p:cNvPr>
          <p:cNvSpPr>
            <a:spLocks noGrp="1"/>
          </p:cNvSpPr>
          <p:nvPr>
            <p:ph type="sldNum" sz="quarter" idx="12"/>
          </p:nvPr>
        </p:nvSpPr>
        <p:spPr>
          <a:xfrm>
            <a:off x="10365474" y="6375679"/>
            <a:ext cx="1059763" cy="345796"/>
          </a:xfrm>
        </p:spPr>
        <p:txBody>
          <a:bodyPr>
            <a:normAutofit/>
          </a:bodyPr>
          <a:lstStyle/>
          <a:p>
            <a:pPr>
              <a:spcAft>
                <a:spcPts val="600"/>
              </a:spcAft>
            </a:pPr>
            <a:fld id="{81D2C36F-4504-47C0-B82F-A167342A2754}" type="slidenum">
              <a:rPr lang="en-US" smtClean="0">
                <a:solidFill>
                  <a:schemeClr val="tx1">
                    <a:alpha val="60000"/>
                  </a:schemeClr>
                </a:solidFill>
              </a:rPr>
              <a:pPr>
                <a:spcAft>
                  <a:spcPts val="600"/>
                </a:spcAft>
              </a:pPr>
              <a:t>13</a:t>
            </a:fld>
            <a:endParaRPr lang="en-US">
              <a:solidFill>
                <a:schemeClr val="tx1">
                  <a:alpha val="60000"/>
                </a:schemeClr>
              </a:solidFill>
            </a:endParaRPr>
          </a:p>
        </p:txBody>
      </p:sp>
    </p:spTree>
    <p:extLst>
      <p:ext uri="{BB962C8B-B14F-4D97-AF65-F5344CB8AC3E}">
        <p14:creationId xmlns:p14="http://schemas.microsoft.com/office/powerpoint/2010/main" val="1788191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1">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3A5165-B6B3-4D03-B244-4824FA73A03D}"/>
              </a:ext>
            </a:extLst>
          </p:cNvPr>
          <p:cNvSpPr>
            <a:spLocks noGrp="1"/>
          </p:cNvSpPr>
          <p:nvPr>
            <p:ph type="title"/>
          </p:nvPr>
        </p:nvSpPr>
        <p:spPr>
          <a:xfrm>
            <a:off x="524741" y="620392"/>
            <a:ext cx="3808268" cy="5504688"/>
          </a:xfrm>
        </p:spPr>
        <p:txBody>
          <a:bodyPr>
            <a:normAutofit/>
          </a:bodyPr>
          <a:lstStyle/>
          <a:p>
            <a:pPr algn="ctr"/>
            <a:r>
              <a:rPr lang="en-IN" sz="5600" dirty="0">
                <a:solidFill>
                  <a:schemeClr val="bg1"/>
                </a:solidFill>
                <a:latin typeface="Times New Roman" panose="02020603050405020304" pitchFamily="18" charset="0"/>
                <a:cs typeface="Times New Roman" panose="02020603050405020304" pitchFamily="18" charset="0"/>
              </a:rPr>
              <a:t>Categories of Computer Architecture </a:t>
            </a:r>
          </a:p>
        </p:txBody>
      </p:sp>
      <p:sp>
        <p:nvSpPr>
          <p:cNvPr id="4" name="Date Placeholder 3">
            <a:extLst>
              <a:ext uri="{FF2B5EF4-FFF2-40B4-BE49-F238E27FC236}">
                <a16:creationId xmlns:a16="http://schemas.microsoft.com/office/drawing/2014/main" id="{046EC184-4753-47DC-B7A6-ED88146D1C6D}"/>
              </a:ext>
            </a:extLst>
          </p:cNvPr>
          <p:cNvSpPr>
            <a:spLocks noGrp="1"/>
          </p:cNvSpPr>
          <p:nvPr>
            <p:ph type="dt" sz="half" idx="10"/>
          </p:nvPr>
        </p:nvSpPr>
        <p:spPr>
          <a:xfrm>
            <a:off x="593763" y="6356350"/>
            <a:ext cx="2743200" cy="365125"/>
          </a:xfrm>
        </p:spPr>
        <p:txBody>
          <a:bodyPr>
            <a:normAutofit/>
          </a:bodyPr>
          <a:lstStyle/>
          <a:p>
            <a:pPr>
              <a:spcAft>
                <a:spcPts val="600"/>
              </a:spcAft>
            </a:pPr>
            <a:fld id="{BE0A88F0-556B-4BB7-8AAB-D63AEB65C662}" type="datetime1">
              <a:rPr lang="en-US" smtClean="0">
                <a:solidFill>
                  <a:schemeClr val="bg1">
                    <a:lumMod val="85000"/>
                  </a:schemeClr>
                </a:solidFill>
              </a:rPr>
              <a:pPr>
                <a:spcAft>
                  <a:spcPts val="600"/>
                </a:spcAft>
              </a:pPr>
              <a:t>8/16/2022</a:t>
            </a:fld>
            <a:endParaRPr lang="en-US">
              <a:solidFill>
                <a:schemeClr val="bg1">
                  <a:lumMod val="85000"/>
                </a:schemeClr>
              </a:solidFill>
            </a:endParaRPr>
          </a:p>
        </p:txBody>
      </p:sp>
      <p:sp>
        <p:nvSpPr>
          <p:cNvPr id="6" name="Slide Number Placeholder 5">
            <a:extLst>
              <a:ext uri="{FF2B5EF4-FFF2-40B4-BE49-F238E27FC236}">
                <a16:creationId xmlns:a16="http://schemas.microsoft.com/office/drawing/2014/main" id="{66E599B3-C715-4984-A823-360238F4A4C7}"/>
              </a:ext>
            </a:extLst>
          </p:cNvPr>
          <p:cNvSpPr>
            <a:spLocks noGrp="1"/>
          </p:cNvSpPr>
          <p:nvPr>
            <p:ph type="sldNum" sz="quarter" idx="12"/>
          </p:nvPr>
        </p:nvSpPr>
        <p:spPr>
          <a:xfrm>
            <a:off x="8610600" y="6356350"/>
            <a:ext cx="2743200" cy="365125"/>
          </a:xfrm>
        </p:spPr>
        <p:txBody>
          <a:bodyPr>
            <a:normAutofit/>
          </a:bodyPr>
          <a:lstStyle/>
          <a:p>
            <a:pPr>
              <a:spcAft>
                <a:spcPts val="600"/>
              </a:spcAft>
            </a:pPr>
            <a:fld id="{81D2C36F-4504-47C0-B82F-A167342A2754}" type="slidenum">
              <a:rPr lang="en-US" smtClean="0"/>
              <a:pPr>
                <a:spcAft>
                  <a:spcPts val="600"/>
                </a:spcAft>
              </a:pPr>
              <a:t>14</a:t>
            </a:fld>
            <a:endParaRPr lang="en-US"/>
          </a:p>
        </p:txBody>
      </p:sp>
      <p:graphicFrame>
        <p:nvGraphicFramePr>
          <p:cNvPr id="15" name="Content Placeholder 2">
            <a:extLst>
              <a:ext uri="{FF2B5EF4-FFF2-40B4-BE49-F238E27FC236}">
                <a16:creationId xmlns:a16="http://schemas.microsoft.com/office/drawing/2014/main" id="{04207B1E-52FA-B82D-7C8E-BDDCE9E1ACCA}"/>
              </a:ext>
            </a:extLst>
          </p:cNvPr>
          <p:cNvGraphicFramePr>
            <a:graphicFrameLocks noGrp="1"/>
          </p:cNvGraphicFramePr>
          <p:nvPr>
            <p:ph idx="1"/>
            <p:extLst>
              <p:ext uri="{D42A27DB-BD31-4B8C-83A1-F6EECF244321}">
                <p14:modId xmlns:p14="http://schemas.microsoft.com/office/powerpoint/2010/main" val="3441823517"/>
              </p:ext>
            </p:extLst>
          </p:nvPr>
        </p:nvGraphicFramePr>
        <p:xfrm>
          <a:off x="5326743" y="261257"/>
          <a:ext cx="6618514" cy="6095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4941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C5375-79EE-4140-BFDA-72620F6183D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Difference Between Von-Neuman and Harvard Architecture</a:t>
            </a:r>
          </a:p>
        </p:txBody>
      </p:sp>
      <p:sp>
        <p:nvSpPr>
          <p:cNvPr id="4" name="Date Placeholder 3">
            <a:extLst>
              <a:ext uri="{FF2B5EF4-FFF2-40B4-BE49-F238E27FC236}">
                <a16:creationId xmlns:a16="http://schemas.microsoft.com/office/drawing/2014/main" id="{112A20A9-F823-479A-BDF7-345C231490B1}"/>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BE0A88F0-556B-4BB7-8AAB-D63AEB65C662}" type="datetime1">
              <a:rPr lang="en-US" sz="1100">
                <a:solidFill>
                  <a:schemeClr val="tx1">
                    <a:lumMod val="50000"/>
                    <a:lumOff val="50000"/>
                  </a:schemeClr>
                </a:solidFill>
              </a:rPr>
              <a:pPr algn="r">
                <a:spcAft>
                  <a:spcPts val="600"/>
                </a:spcAft>
              </a:pPr>
              <a:t>8/16/2022</a:t>
            </a:fld>
            <a:endParaRPr lang="en-US" sz="110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A4161FA-99FD-45E5-B3FB-7BC3983981A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81D2C36F-4504-47C0-B82F-A167342A2754}"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sp>
        <p:nvSpPr>
          <p:cNvPr id="11" name="Rectangle 2">
            <a:extLst>
              <a:ext uri="{FF2B5EF4-FFF2-40B4-BE49-F238E27FC236}">
                <a16:creationId xmlns:a16="http://schemas.microsoft.com/office/drawing/2014/main" id="{B9B8BDC1-6059-438D-AFBA-1AAECE4A9824}"/>
              </a:ext>
            </a:extLst>
          </p:cNvPr>
          <p:cNvSpPr>
            <a:spLocks noChangeArrowheads="1"/>
          </p:cNvSpPr>
          <p:nvPr/>
        </p:nvSpPr>
        <p:spPr bwMode="auto">
          <a:xfrm>
            <a:off x="838200" y="2193538"/>
            <a:ext cx="2199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a:ln>
                  <a:noFill/>
                </a:ln>
                <a:solidFill>
                  <a:srgbClr val="273239"/>
                </a:solidFill>
                <a:effectLst/>
                <a:latin typeface="urw-din"/>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87EF14E4-C3F8-49FD-A137-C0B8603C2F77}"/>
              </a:ext>
            </a:extLst>
          </p:cNvPr>
          <p:cNvGraphicFramePr>
            <a:graphicFrameLocks noGrp="1"/>
          </p:cNvGraphicFramePr>
          <p:nvPr>
            <p:extLst>
              <p:ext uri="{D42A27DB-BD31-4B8C-83A1-F6EECF244321}">
                <p14:modId xmlns:p14="http://schemas.microsoft.com/office/powerpoint/2010/main" val="1938152360"/>
              </p:ext>
            </p:extLst>
          </p:nvPr>
        </p:nvGraphicFramePr>
        <p:xfrm>
          <a:off x="89137" y="1604880"/>
          <a:ext cx="7774702" cy="5173760"/>
        </p:xfrm>
        <a:graphic>
          <a:graphicData uri="http://schemas.openxmlformats.org/drawingml/2006/table">
            <a:tbl>
              <a:tblPr firstRow="1" bandRow="1">
                <a:solidFill>
                  <a:schemeClr val="bg1"/>
                </a:solidFill>
              </a:tblPr>
              <a:tblGrid>
                <a:gridCol w="3887351">
                  <a:extLst>
                    <a:ext uri="{9D8B030D-6E8A-4147-A177-3AD203B41FA5}">
                      <a16:colId xmlns:a16="http://schemas.microsoft.com/office/drawing/2014/main" val="1937524859"/>
                    </a:ext>
                  </a:extLst>
                </a:gridCol>
                <a:gridCol w="3887351">
                  <a:extLst>
                    <a:ext uri="{9D8B030D-6E8A-4147-A177-3AD203B41FA5}">
                      <a16:colId xmlns:a16="http://schemas.microsoft.com/office/drawing/2014/main" val="2187668170"/>
                    </a:ext>
                  </a:extLst>
                </a:gridCol>
              </a:tblGrid>
              <a:tr h="387946">
                <a:tc>
                  <a:txBody>
                    <a:bodyPr/>
                    <a:lstStyle/>
                    <a:p>
                      <a:pPr algn="l" fontAlgn="base"/>
                      <a:r>
                        <a:rPr lang="en-IN" sz="1500" b="0" cap="none" spc="0" dirty="0">
                          <a:solidFill>
                            <a:schemeClr val="bg1"/>
                          </a:solidFill>
                          <a:effectLst/>
                        </a:rPr>
                        <a:t>VON NEUMANN ARCHITECTURE</a:t>
                      </a:r>
                    </a:p>
                  </a:txBody>
                  <a:tcPr marL="128051" marR="102605" marT="98500" marB="9850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fontAlgn="base"/>
                      <a:r>
                        <a:rPr lang="en-IN" sz="1500" b="0" cap="none" spc="0">
                          <a:solidFill>
                            <a:schemeClr val="bg1"/>
                          </a:solidFill>
                          <a:effectLst/>
                        </a:rPr>
                        <a:t>HARVARD ARCHITECTURE</a:t>
                      </a:r>
                    </a:p>
                  </a:txBody>
                  <a:tcPr marL="128051" marR="102605" marT="98500" marB="98500"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543895429"/>
                  </a:ext>
                </a:extLst>
              </a:tr>
              <a:tr h="679671">
                <a:tc>
                  <a:txBody>
                    <a:bodyPr/>
                    <a:lstStyle/>
                    <a:p>
                      <a:pPr algn="l" fontAlgn="base"/>
                      <a:r>
                        <a:rPr lang="en-US" sz="1800" b="0" cap="none" spc="0">
                          <a:solidFill>
                            <a:schemeClr val="tx1"/>
                          </a:solidFill>
                          <a:effectLst/>
                          <a:latin typeface="Times New Roman" panose="02020603050405020304" pitchFamily="18" charset="0"/>
                          <a:cs typeface="Times New Roman" panose="02020603050405020304" pitchFamily="18" charset="0"/>
                        </a:rPr>
                        <a:t>It is ancient computer architecture based on stored program computer concept.</a:t>
                      </a:r>
                    </a:p>
                  </a:txBody>
                  <a:tcPr marL="128051" marR="102605" marT="98500" marB="98500"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l" fontAlgn="base"/>
                      <a:r>
                        <a:rPr lang="en-US" sz="1800" b="0" cap="none" spc="0">
                          <a:solidFill>
                            <a:schemeClr val="tx1"/>
                          </a:solidFill>
                          <a:effectLst/>
                          <a:latin typeface="Times New Roman" panose="02020603050405020304" pitchFamily="18" charset="0"/>
                          <a:cs typeface="Times New Roman" panose="02020603050405020304" pitchFamily="18" charset="0"/>
                        </a:rPr>
                        <a:t>It is modern computer architecture based on Harvard Mark I relay based model.</a:t>
                      </a:r>
                    </a:p>
                  </a:txBody>
                  <a:tcPr marL="128051" marR="102605" marT="98500" marB="98500" anchor="ctr">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76437993"/>
                  </a:ext>
                </a:extLst>
              </a:tr>
              <a:tr h="679671">
                <a:tc>
                  <a:txBody>
                    <a:bodyPr/>
                    <a:lstStyle/>
                    <a:p>
                      <a:pPr algn="l" fontAlgn="base"/>
                      <a:r>
                        <a:rPr lang="en-US" sz="1800" b="0" cap="none" spc="0">
                          <a:solidFill>
                            <a:schemeClr val="tx1"/>
                          </a:solidFill>
                          <a:effectLst/>
                          <a:latin typeface="Times New Roman" panose="02020603050405020304" pitchFamily="18" charset="0"/>
                          <a:cs typeface="Times New Roman" panose="02020603050405020304" pitchFamily="18" charset="0"/>
                        </a:rPr>
                        <a:t>Same physical memory address is used for instructions and data.</a:t>
                      </a:r>
                    </a:p>
                  </a:txBody>
                  <a:tcPr marL="128051" marR="102605" marT="98500" marB="9850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ase"/>
                      <a:r>
                        <a:rPr lang="en-US" sz="1800" b="0" cap="none" spc="0">
                          <a:solidFill>
                            <a:schemeClr val="tx1"/>
                          </a:solidFill>
                          <a:effectLst/>
                          <a:latin typeface="Times New Roman" panose="02020603050405020304" pitchFamily="18" charset="0"/>
                          <a:cs typeface="Times New Roman" panose="02020603050405020304" pitchFamily="18" charset="0"/>
                        </a:rPr>
                        <a:t>Separate physical memory address is used for instructions and data.</a:t>
                      </a:r>
                    </a:p>
                  </a:txBody>
                  <a:tcPr marL="128051" marR="102605" marT="98500" marB="98500"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861255396"/>
                  </a:ext>
                </a:extLst>
              </a:tr>
              <a:tr h="679671">
                <a:tc>
                  <a:txBody>
                    <a:bodyPr/>
                    <a:lstStyle/>
                    <a:p>
                      <a:pPr algn="l" fontAlgn="base"/>
                      <a:r>
                        <a:rPr lang="en-US" sz="1800" b="0" cap="none" spc="0">
                          <a:solidFill>
                            <a:schemeClr val="tx1"/>
                          </a:solidFill>
                          <a:effectLst/>
                          <a:latin typeface="Times New Roman" panose="02020603050405020304" pitchFamily="18" charset="0"/>
                          <a:cs typeface="Times New Roman" panose="02020603050405020304" pitchFamily="18" charset="0"/>
                        </a:rPr>
                        <a:t>There is common bus for data and instruction transfer.</a:t>
                      </a:r>
                    </a:p>
                  </a:txBody>
                  <a:tcPr marL="128051" marR="102605" marT="98500" marB="98500"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ase"/>
                      <a:r>
                        <a:rPr lang="en-US" sz="1800" b="0" cap="none" spc="0">
                          <a:solidFill>
                            <a:schemeClr val="tx1"/>
                          </a:solidFill>
                          <a:effectLst/>
                          <a:latin typeface="Times New Roman" panose="02020603050405020304" pitchFamily="18" charset="0"/>
                          <a:cs typeface="Times New Roman" panose="02020603050405020304" pitchFamily="18" charset="0"/>
                        </a:rPr>
                        <a:t>Separate buses are used for transferring data and instruction.</a:t>
                      </a:r>
                    </a:p>
                  </a:txBody>
                  <a:tcPr marL="128051" marR="102605" marT="98500" marB="98500" anchor="ctr">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219890774"/>
                  </a:ext>
                </a:extLst>
              </a:tr>
              <a:tr h="679671">
                <a:tc>
                  <a:txBody>
                    <a:bodyPr/>
                    <a:lstStyle/>
                    <a:p>
                      <a:pPr algn="l" fontAlgn="base"/>
                      <a:r>
                        <a:rPr lang="en-US" sz="1800" b="0" cap="none" spc="0">
                          <a:solidFill>
                            <a:schemeClr val="tx1"/>
                          </a:solidFill>
                          <a:effectLst/>
                          <a:latin typeface="Times New Roman" panose="02020603050405020304" pitchFamily="18" charset="0"/>
                          <a:cs typeface="Times New Roman" panose="02020603050405020304" pitchFamily="18" charset="0"/>
                        </a:rPr>
                        <a:t>Two clock cycles are required to execute single instruction.</a:t>
                      </a:r>
                    </a:p>
                  </a:txBody>
                  <a:tcPr marL="128051" marR="102605" marT="98500" marB="9850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ase"/>
                      <a:r>
                        <a:rPr lang="en-US" sz="1800" b="0" cap="none" spc="0" dirty="0">
                          <a:solidFill>
                            <a:schemeClr val="tx1"/>
                          </a:solidFill>
                          <a:effectLst/>
                          <a:latin typeface="Times New Roman" panose="02020603050405020304" pitchFamily="18" charset="0"/>
                          <a:cs typeface="Times New Roman" panose="02020603050405020304" pitchFamily="18" charset="0"/>
                        </a:rPr>
                        <a:t>An instruction is executed in a single cycle.</a:t>
                      </a:r>
                    </a:p>
                  </a:txBody>
                  <a:tcPr marL="128051" marR="102605" marT="98500" marB="98500" anchor="ctr">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617798114"/>
                  </a:ext>
                </a:extLst>
              </a:tr>
              <a:tr h="679671">
                <a:tc>
                  <a:txBody>
                    <a:bodyPr/>
                    <a:lstStyle/>
                    <a:p>
                      <a:pPr algn="l" fontAlgn="base"/>
                      <a:r>
                        <a:rPr lang="en-US" sz="1800" b="0" cap="none" spc="0">
                          <a:solidFill>
                            <a:schemeClr val="tx1"/>
                          </a:solidFill>
                          <a:effectLst/>
                          <a:latin typeface="Times New Roman" panose="02020603050405020304" pitchFamily="18" charset="0"/>
                          <a:cs typeface="Times New Roman" panose="02020603050405020304" pitchFamily="18" charset="0"/>
                        </a:rPr>
                        <a:t>CPU can not access instructions and read/write at the same time.</a:t>
                      </a:r>
                    </a:p>
                  </a:txBody>
                  <a:tcPr marL="128051" marR="102605" marT="98500" marB="98500" anchor="ctr">
                    <a:lnL w="19050" cap="flat" cmpd="sng" algn="ctr">
                      <a:solidFill>
                        <a:schemeClr val="tx1"/>
                      </a:solidFill>
                      <a:prstDash val="solid"/>
                    </a:lnL>
                    <a:lnR w="19050" cap="flat" cmpd="sng" algn="ctr">
                      <a:solidFill>
                        <a:schemeClr val="tx1"/>
                      </a:solidFill>
                      <a:prstDash val="solid"/>
                      <a:round/>
                      <a:headEnd type="none" w="med" len="med"/>
                      <a:tailEnd type="none" w="med" len="med"/>
                    </a:lnR>
                    <a:lnT w="6350" cap="flat" cmpd="sng" algn="ctr">
                      <a:noFill/>
                      <a:prstDash val="solid"/>
                    </a:lnT>
                    <a:lnB w="12700" cmpd="sng">
                      <a:noFill/>
                      <a:prstDash val="solid"/>
                    </a:lnB>
                    <a:solidFill>
                      <a:schemeClr val="bg1">
                        <a:lumMod val="85000"/>
                      </a:schemeClr>
                    </a:solidFill>
                  </a:tcPr>
                </a:tc>
                <a:tc>
                  <a:txBody>
                    <a:bodyPr/>
                    <a:lstStyle/>
                    <a:p>
                      <a:pPr algn="l" fontAlgn="base"/>
                      <a:r>
                        <a:rPr lang="en-US" sz="1800" b="0" cap="none" spc="0" dirty="0">
                          <a:solidFill>
                            <a:schemeClr val="tx1"/>
                          </a:solidFill>
                          <a:effectLst/>
                          <a:latin typeface="Times New Roman" panose="02020603050405020304" pitchFamily="18" charset="0"/>
                          <a:cs typeface="Times New Roman" panose="02020603050405020304" pitchFamily="18" charset="0"/>
                        </a:rPr>
                        <a:t>CPU can access instructions and read/write at the same time.</a:t>
                      </a:r>
                    </a:p>
                  </a:txBody>
                  <a:tcPr marL="128051" marR="102605" marT="98500" marB="98500" anchor="ctr">
                    <a:lnL w="19050" cap="flat" cmpd="sng" algn="ctr">
                      <a:solidFill>
                        <a:schemeClr val="tx1"/>
                      </a:solidFill>
                      <a:prstDash val="solid"/>
                      <a:round/>
                      <a:headEnd type="none" w="med" len="med"/>
                      <a:tailEnd type="none" w="med" len="med"/>
                    </a:lnL>
                    <a:lnR w="12700" cmpd="sng">
                      <a:noFill/>
                      <a:prstDash val="solid"/>
                    </a:lnR>
                    <a:lnT w="6350"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676006457"/>
                  </a:ext>
                </a:extLst>
              </a:tr>
              <a:tr h="679671">
                <a:tc>
                  <a:txBody>
                    <a:bodyPr/>
                    <a:lstStyle/>
                    <a:p>
                      <a:pPr algn="l" fontAlgn="base"/>
                      <a:r>
                        <a:rPr lang="en-US" sz="1800" b="0" cap="none" spc="0">
                          <a:solidFill>
                            <a:schemeClr val="tx1"/>
                          </a:solidFill>
                          <a:effectLst/>
                          <a:latin typeface="Times New Roman" panose="02020603050405020304" pitchFamily="18" charset="0"/>
                          <a:cs typeface="Times New Roman" panose="02020603050405020304" pitchFamily="18" charset="0"/>
                        </a:rPr>
                        <a:t>It is used in personal computers and small computers.</a:t>
                      </a:r>
                    </a:p>
                  </a:txBody>
                  <a:tcPr marL="128051" marR="102605" marT="98500" marB="98500"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l" fontAlgn="base"/>
                      <a:r>
                        <a:rPr lang="en-US" sz="1800" b="0" cap="none" spc="0" dirty="0">
                          <a:solidFill>
                            <a:schemeClr val="tx1"/>
                          </a:solidFill>
                          <a:effectLst/>
                          <a:latin typeface="Times New Roman" panose="02020603050405020304" pitchFamily="18" charset="0"/>
                          <a:cs typeface="Times New Roman" panose="02020603050405020304" pitchFamily="18" charset="0"/>
                        </a:rPr>
                        <a:t>It is used in micro controllers and signal processing.</a:t>
                      </a:r>
                    </a:p>
                  </a:txBody>
                  <a:tcPr marL="128051" marR="102605" marT="98500" marB="98500" anchor="ctr">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642338972"/>
                  </a:ext>
                </a:extLst>
              </a:tr>
            </a:tbl>
          </a:graphicData>
        </a:graphic>
      </p:graphicFrame>
      <p:pic>
        <p:nvPicPr>
          <p:cNvPr id="14" name="Picture 13">
            <a:extLst>
              <a:ext uri="{FF2B5EF4-FFF2-40B4-BE49-F238E27FC236}">
                <a16:creationId xmlns:a16="http://schemas.microsoft.com/office/drawing/2014/main" id="{82CD1CEF-36A3-4DB3-9C31-467A31085ED4}"/>
              </a:ext>
            </a:extLst>
          </p:cNvPr>
          <p:cNvPicPr>
            <a:picLocks noChangeAspect="1"/>
          </p:cNvPicPr>
          <p:nvPr/>
        </p:nvPicPr>
        <p:blipFill>
          <a:blip r:embed="rId2"/>
          <a:stretch>
            <a:fillRect/>
          </a:stretch>
        </p:blipFill>
        <p:spPr>
          <a:xfrm>
            <a:off x="7952976" y="1773693"/>
            <a:ext cx="4149887" cy="4680325"/>
          </a:xfrm>
          <a:prstGeom prst="rect">
            <a:avLst/>
          </a:prstGeom>
        </p:spPr>
      </p:pic>
    </p:spTree>
    <p:extLst>
      <p:ext uri="{BB962C8B-B14F-4D97-AF65-F5344CB8AC3E}">
        <p14:creationId xmlns:p14="http://schemas.microsoft.com/office/powerpoint/2010/main" val="3726454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erial view of a highway near the ocean">
            <a:extLst>
              <a:ext uri="{FF2B5EF4-FFF2-40B4-BE49-F238E27FC236}">
                <a16:creationId xmlns:a16="http://schemas.microsoft.com/office/drawing/2014/main" id="{74A5A426-D660-0279-65C2-6C7103A1C42F}"/>
              </a:ext>
            </a:extLst>
          </p:cNvPr>
          <p:cNvPicPr>
            <a:picLocks noChangeAspect="1"/>
          </p:cNvPicPr>
          <p:nvPr/>
        </p:nvPicPr>
        <p:blipFill rotWithShape="1">
          <a:blip r:embed="rId2"/>
          <a:srcRect t="11833" b="13167"/>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FC20480-7CE6-4009-BFF0-8EE36FE63A6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Thank You</a:t>
            </a:r>
          </a:p>
        </p:txBody>
      </p:sp>
      <p:sp>
        <p:nvSpPr>
          <p:cNvPr id="6" name="Slide Number Placeholder 5">
            <a:extLst>
              <a:ext uri="{FF2B5EF4-FFF2-40B4-BE49-F238E27FC236}">
                <a16:creationId xmlns:a16="http://schemas.microsoft.com/office/drawing/2014/main" id="{B7170F99-A3A2-46A3-A0C0-FB4095DB59BD}"/>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81D2C36F-4504-47C0-B82F-A167342A2754}" type="slidenum">
              <a:rPr lang="en-US" sz="1100">
                <a:solidFill>
                  <a:schemeClr val="tx1"/>
                </a:solidFill>
                <a:latin typeface="Calibri" panose="020F0502020204030204"/>
              </a:rPr>
              <a:pPr algn="ctr">
                <a:lnSpc>
                  <a:spcPct val="90000"/>
                </a:lnSpc>
                <a:spcAft>
                  <a:spcPts val="600"/>
                </a:spcAft>
                <a:defRPr/>
              </a:pPr>
              <a:t>16</a:t>
            </a:fld>
            <a:endParaRPr lang="en-US" sz="1100">
              <a:solidFill>
                <a:schemeClr val="tx1"/>
              </a:solidFill>
              <a:latin typeface="Calibri" panose="020F0502020204030204"/>
            </a:endParaRPr>
          </a:p>
        </p:txBody>
      </p:sp>
      <p:cxnSp>
        <p:nvCxnSpPr>
          <p:cNvPr id="14"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77640D5-0C12-4DA7-AFE6-76CFA6489189}"/>
              </a:ext>
            </a:extLst>
          </p:cNvPr>
          <p:cNvSpPr>
            <a:spLocks noGrp="1"/>
          </p:cNvSpPr>
          <p:nvPr>
            <p:ph type="dt" sz="half" idx="10"/>
          </p:nvPr>
        </p:nvSpPr>
        <p:spPr>
          <a:xfrm>
            <a:off x="8665779" y="6499226"/>
            <a:ext cx="2564524" cy="274692"/>
          </a:xfrm>
        </p:spPr>
        <p:txBody>
          <a:bodyPr vert="horz" lIns="91440" tIns="45720" rIns="91440" bIns="45720" rtlCol="0" anchor="ctr">
            <a:normAutofit/>
          </a:bodyPr>
          <a:lstStyle/>
          <a:p>
            <a:pPr algn="ctr">
              <a:spcAft>
                <a:spcPts val="600"/>
              </a:spcAft>
              <a:defRPr/>
            </a:pPr>
            <a:fld id="{BE0A88F0-556B-4BB7-8AAB-D63AEB65C662}" type="datetime1">
              <a:rPr lang="en-US" sz="1000">
                <a:solidFill>
                  <a:schemeClr val="tx1"/>
                </a:solidFill>
                <a:latin typeface="Calibri" panose="020F0502020204030204"/>
              </a:rPr>
              <a:pPr algn="ctr">
                <a:spcAft>
                  <a:spcPts val="600"/>
                </a:spcAft>
                <a:defRPr/>
              </a:pPr>
              <a:t>8/16/2022</a:t>
            </a:fld>
            <a:endParaRPr lang="en-US" sz="1000">
              <a:solidFill>
                <a:schemeClr val="tx1"/>
              </a:solidFill>
              <a:latin typeface="Calibri" panose="020F0502020204030204"/>
            </a:endParaRPr>
          </a:p>
        </p:txBody>
      </p:sp>
    </p:spTree>
    <p:extLst>
      <p:ext uri="{BB962C8B-B14F-4D97-AF65-F5344CB8AC3E}">
        <p14:creationId xmlns:p14="http://schemas.microsoft.com/office/powerpoint/2010/main" val="891116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10" name="Rectangle 3109">
            <a:extLst>
              <a:ext uri="{FF2B5EF4-FFF2-40B4-BE49-F238E27FC236}">
                <a16:creationId xmlns:a16="http://schemas.microsoft.com/office/drawing/2014/main" id="{1AA52812-9878-4523-9C60-2F5A612AE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BED11-2538-4CEA-80B3-D18B65F7C71E}"/>
              </a:ext>
            </a:extLst>
          </p:cNvPr>
          <p:cNvSpPr>
            <a:spLocks noGrp="1"/>
          </p:cNvSpPr>
          <p:nvPr>
            <p:ph type="title"/>
          </p:nvPr>
        </p:nvSpPr>
        <p:spPr>
          <a:xfrm>
            <a:off x="7516710" y="537670"/>
            <a:ext cx="4245799" cy="1928441"/>
          </a:xfrm>
        </p:spPr>
        <p:txBody>
          <a:bodyPr anchor="ctr">
            <a:normAutofit/>
          </a:bodyPr>
          <a:lstStyle/>
          <a:p>
            <a:br>
              <a:rPr lang="en-IN" sz="3100" b="1" kern="1800" dirty="0">
                <a:solidFill>
                  <a:schemeClr val="bg1"/>
                </a:solidFill>
                <a:effectLst/>
                <a:ea typeface="Times New Roman" panose="02020603050405020304" pitchFamily="18" charset="0"/>
                <a:cs typeface="Times New Roman" panose="02020603050405020304" pitchFamily="18" charset="0"/>
              </a:rPr>
            </a:br>
            <a:r>
              <a:rPr lang="en-IN" sz="3100" b="1" kern="1800" dirty="0">
                <a:solidFill>
                  <a:schemeClr val="bg1"/>
                </a:solidFill>
                <a:effectLst/>
                <a:ea typeface="Times New Roman" panose="02020603050405020304" pitchFamily="18" charset="0"/>
                <a:cs typeface="Times New Roman" panose="02020603050405020304" pitchFamily="18" charset="0"/>
              </a:rPr>
              <a:t>Introduction of Microprocessor</a:t>
            </a:r>
            <a:br>
              <a:rPr lang="en-IN" sz="3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IN" sz="3100" dirty="0">
              <a:solidFill>
                <a:schemeClr val="bg1"/>
              </a:solidFill>
            </a:endParaRPr>
          </a:p>
        </p:txBody>
      </p:sp>
      <p:pic>
        <p:nvPicPr>
          <p:cNvPr id="3074" name="Picture 2" descr="Microprocessor, Chip, High-resolution Photo Stock Photo, Picture And  Royalty Free Image. Image 95848264.">
            <a:extLst>
              <a:ext uri="{FF2B5EF4-FFF2-40B4-BE49-F238E27FC236}">
                <a16:creationId xmlns:a16="http://schemas.microsoft.com/office/drawing/2014/main" id="{995FCB6B-F853-4FF4-AB05-0D9F302827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573"/>
          <a:stretch/>
        </p:blipFill>
        <p:spPr bwMode="auto">
          <a:xfrm>
            <a:off x="-14540" y="-1"/>
            <a:ext cx="6491484" cy="6835295"/>
          </a:xfrm>
          <a:prstGeom prst="rect">
            <a:avLst/>
          </a:prstGeom>
          <a:noFill/>
          <a:extLst>
            <a:ext uri="{909E8E84-426E-40DD-AFC4-6F175D3DCCD1}">
              <a14:hiddenFill xmlns:a14="http://schemas.microsoft.com/office/drawing/2010/main">
                <a:solidFill>
                  <a:srgbClr val="FFFFFF"/>
                </a:solidFill>
              </a14:hiddenFill>
            </a:ext>
          </a:extLst>
        </p:spPr>
      </p:pic>
      <p:grpSp>
        <p:nvGrpSpPr>
          <p:cNvPr id="3112" name="Group 3111">
            <a:extLst>
              <a:ext uri="{FF2B5EF4-FFF2-40B4-BE49-F238E27FC236}">
                <a16:creationId xmlns:a16="http://schemas.microsoft.com/office/drawing/2014/main" id="{597D524D-FD39-44BF-BAD9-417DE3051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85089" y="1119265"/>
            <a:ext cx="554191" cy="765249"/>
            <a:chOff x="6676776" y="1119265"/>
            <a:chExt cx="554191" cy="765249"/>
          </a:xfrm>
        </p:grpSpPr>
        <p:sp>
          <p:nvSpPr>
            <p:cNvPr id="3113" name="Rectangle 2">
              <a:extLst>
                <a:ext uri="{FF2B5EF4-FFF2-40B4-BE49-F238E27FC236}">
                  <a16:creationId xmlns:a16="http://schemas.microsoft.com/office/drawing/2014/main" id="{1438F663-CF1B-4958-859B-56C3C4136C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76599" y="1119265"/>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Rectangle 59">
              <a:extLst>
                <a:ext uri="{FF2B5EF4-FFF2-40B4-BE49-F238E27FC236}">
                  <a16:creationId xmlns:a16="http://schemas.microsoft.com/office/drawing/2014/main" id="{02BF9707-EEB1-4960-90F5-12549F531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76599" y="1295770"/>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5" name="Rectangle 62">
              <a:extLst>
                <a:ext uri="{FF2B5EF4-FFF2-40B4-BE49-F238E27FC236}">
                  <a16:creationId xmlns:a16="http://schemas.microsoft.com/office/drawing/2014/main" id="{0BACF970-753B-455B-B974-F4012CBA4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76599" y="1472276"/>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Rectangle 64">
              <a:extLst>
                <a:ext uri="{FF2B5EF4-FFF2-40B4-BE49-F238E27FC236}">
                  <a16:creationId xmlns:a16="http://schemas.microsoft.com/office/drawing/2014/main" id="{6D08E08D-D80C-4A0B-9488-A4A3A0976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76599" y="1648781"/>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Rectangle 66">
              <a:extLst>
                <a:ext uri="{FF2B5EF4-FFF2-40B4-BE49-F238E27FC236}">
                  <a16:creationId xmlns:a16="http://schemas.microsoft.com/office/drawing/2014/main" id="{275DAD0D-BB82-4059-9FDF-A8139019C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76599" y="1825287"/>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Rectangle 2">
              <a:extLst>
                <a:ext uri="{FF2B5EF4-FFF2-40B4-BE49-F238E27FC236}">
                  <a16:creationId xmlns:a16="http://schemas.microsoft.com/office/drawing/2014/main" id="{E685379C-76A2-49B8-BC86-86AAF387E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51643" y="1119265"/>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9" name="Rectangle 59">
              <a:extLst>
                <a:ext uri="{FF2B5EF4-FFF2-40B4-BE49-F238E27FC236}">
                  <a16:creationId xmlns:a16="http://schemas.microsoft.com/office/drawing/2014/main" id="{1B8747AA-DB4F-47CD-8B08-4E95DEE3E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51643" y="1295770"/>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0" name="Rectangle 62">
              <a:extLst>
                <a:ext uri="{FF2B5EF4-FFF2-40B4-BE49-F238E27FC236}">
                  <a16:creationId xmlns:a16="http://schemas.microsoft.com/office/drawing/2014/main" id="{0CBC2C3C-C2BB-4320-B959-36B2D3D37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51643" y="1472276"/>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1" name="Rectangle 64">
              <a:extLst>
                <a:ext uri="{FF2B5EF4-FFF2-40B4-BE49-F238E27FC236}">
                  <a16:creationId xmlns:a16="http://schemas.microsoft.com/office/drawing/2014/main" id="{A50C029C-6234-43E7-8BB1-228DB1715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51643" y="1648781"/>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Rectangle 66">
              <a:extLst>
                <a:ext uri="{FF2B5EF4-FFF2-40B4-BE49-F238E27FC236}">
                  <a16:creationId xmlns:a16="http://schemas.microsoft.com/office/drawing/2014/main" id="{CE899FE4-9127-405D-999C-13DB6BDCF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51643" y="1825287"/>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3" name="Rectangle 2">
              <a:extLst>
                <a:ext uri="{FF2B5EF4-FFF2-40B4-BE49-F238E27FC236}">
                  <a16:creationId xmlns:a16="http://schemas.microsoft.com/office/drawing/2014/main" id="{A95D989C-870A-4866-B7D0-ED48592E8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6687" y="1119265"/>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4" name="Rectangle 59">
              <a:extLst>
                <a:ext uri="{FF2B5EF4-FFF2-40B4-BE49-F238E27FC236}">
                  <a16:creationId xmlns:a16="http://schemas.microsoft.com/office/drawing/2014/main" id="{5BAC3C37-60C5-47E4-8823-1F79AF03D3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6687" y="1295770"/>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5" name="Rectangle 62">
              <a:extLst>
                <a:ext uri="{FF2B5EF4-FFF2-40B4-BE49-F238E27FC236}">
                  <a16:creationId xmlns:a16="http://schemas.microsoft.com/office/drawing/2014/main" id="{7002FE44-CDF0-46F9-99D0-EF041A78F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6687" y="1472276"/>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Rectangle 64">
              <a:extLst>
                <a:ext uri="{FF2B5EF4-FFF2-40B4-BE49-F238E27FC236}">
                  <a16:creationId xmlns:a16="http://schemas.microsoft.com/office/drawing/2014/main" id="{5EB4C5B3-3AD1-4590-A382-4293DF064C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6687" y="1648781"/>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Rectangle 66">
              <a:extLst>
                <a:ext uri="{FF2B5EF4-FFF2-40B4-BE49-F238E27FC236}">
                  <a16:creationId xmlns:a16="http://schemas.microsoft.com/office/drawing/2014/main" id="{26D5FB8E-DF24-461A-8E0F-B47F91815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6687" y="1825287"/>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8" name="Rectangle 2">
              <a:extLst>
                <a:ext uri="{FF2B5EF4-FFF2-40B4-BE49-F238E27FC236}">
                  <a16:creationId xmlns:a16="http://schemas.microsoft.com/office/drawing/2014/main" id="{4FECBB57-7722-4E8E-976C-67755A382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01732" y="1119265"/>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9" name="Rectangle 59">
              <a:extLst>
                <a:ext uri="{FF2B5EF4-FFF2-40B4-BE49-F238E27FC236}">
                  <a16:creationId xmlns:a16="http://schemas.microsoft.com/office/drawing/2014/main" id="{61C02756-E3D4-41F2-BAD3-5A3B4C34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01732" y="1295770"/>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0" name="Rectangle 62">
              <a:extLst>
                <a:ext uri="{FF2B5EF4-FFF2-40B4-BE49-F238E27FC236}">
                  <a16:creationId xmlns:a16="http://schemas.microsoft.com/office/drawing/2014/main" id="{471B584A-338B-48D1-A477-3CEFE6167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01732" y="1472276"/>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1" name="Rectangle 64">
              <a:extLst>
                <a:ext uri="{FF2B5EF4-FFF2-40B4-BE49-F238E27FC236}">
                  <a16:creationId xmlns:a16="http://schemas.microsoft.com/office/drawing/2014/main" id="{FFA1C9DB-4A35-4DBD-97A8-7497F2E2B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01732" y="1648781"/>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2" name="Rectangle 66">
              <a:extLst>
                <a:ext uri="{FF2B5EF4-FFF2-40B4-BE49-F238E27FC236}">
                  <a16:creationId xmlns:a16="http://schemas.microsoft.com/office/drawing/2014/main" id="{82F3746B-5DA6-40D4-BE15-36C1EEEE5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01732" y="1825287"/>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3" name="Rectangle 2">
              <a:extLst>
                <a:ext uri="{FF2B5EF4-FFF2-40B4-BE49-F238E27FC236}">
                  <a16:creationId xmlns:a16="http://schemas.microsoft.com/office/drawing/2014/main" id="{2B435EB1-EFDA-42A0-970A-B2A53575C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6776" y="1119265"/>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4" name="Rectangle 59">
              <a:extLst>
                <a:ext uri="{FF2B5EF4-FFF2-40B4-BE49-F238E27FC236}">
                  <a16:creationId xmlns:a16="http://schemas.microsoft.com/office/drawing/2014/main" id="{49CBE63D-BA24-44E3-843D-A485DCBEC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6776" y="1295770"/>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5" name="Rectangle 62">
              <a:extLst>
                <a:ext uri="{FF2B5EF4-FFF2-40B4-BE49-F238E27FC236}">
                  <a16:creationId xmlns:a16="http://schemas.microsoft.com/office/drawing/2014/main" id="{513A08D6-0BBA-4291-9FBF-187576747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6776" y="1472276"/>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6" name="Rectangle 64">
              <a:extLst>
                <a:ext uri="{FF2B5EF4-FFF2-40B4-BE49-F238E27FC236}">
                  <a16:creationId xmlns:a16="http://schemas.microsoft.com/office/drawing/2014/main" id="{51C24C37-0985-48B2-AE6B-4026DA591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6776" y="1648781"/>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7" name="Rectangle 66">
              <a:extLst>
                <a:ext uri="{FF2B5EF4-FFF2-40B4-BE49-F238E27FC236}">
                  <a16:creationId xmlns:a16="http://schemas.microsoft.com/office/drawing/2014/main" id="{4B03EC38-878E-447C-ADE6-2F224F4FD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6776" y="1825287"/>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39" name="Rectangle 3138">
            <a:extLst>
              <a:ext uri="{FF2B5EF4-FFF2-40B4-BE49-F238E27FC236}">
                <a16:creationId xmlns:a16="http://schemas.microsoft.com/office/drawing/2014/main" id="{195EE974-56C1-459E-AD9D-5B4D6D301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7532" y="2640714"/>
            <a:ext cx="5644468" cy="4217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7016E5-D4B8-4875-9FB1-C00B311F0F8E}"/>
              </a:ext>
            </a:extLst>
          </p:cNvPr>
          <p:cNvSpPr>
            <a:spLocks noGrp="1"/>
          </p:cNvSpPr>
          <p:nvPr>
            <p:ph idx="1"/>
          </p:nvPr>
        </p:nvSpPr>
        <p:spPr>
          <a:xfrm>
            <a:off x="6685090" y="2817219"/>
            <a:ext cx="5356856" cy="3503111"/>
          </a:xfrm>
        </p:spPr>
        <p:txBody>
          <a:bodyPr anchor="ctr">
            <a:normAutofit/>
          </a:bodyPr>
          <a:lstStyle/>
          <a:p>
            <a:pPr algn="just"/>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Microprocessor is an important part of a computer architecture without which you will not be able to perform anything on your computer.</a:t>
            </a:r>
          </a:p>
          <a:p>
            <a:pPr algn="just"/>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It is a programmable device that takes in input performs some arithmetic and logical operations over it and produces the desired output. </a:t>
            </a:r>
          </a:p>
          <a:p>
            <a:pPr algn="just"/>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simple words, a Microprocessor is a digital device on a chip that can fetch instructions from memory, decode and execute them </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to</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give results.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700" dirty="0"/>
          </a:p>
        </p:txBody>
      </p:sp>
      <p:sp>
        <p:nvSpPr>
          <p:cNvPr id="3141" name="Rectangle 3140">
            <a:extLst>
              <a:ext uri="{FF2B5EF4-FFF2-40B4-BE49-F238E27FC236}">
                <a16:creationId xmlns:a16="http://schemas.microsoft.com/office/drawing/2014/main" id="{E7C2E3A0-1FA7-471F-84CE-08ACFAB40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3372" y="6501384"/>
            <a:ext cx="6008627"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4A576186-250B-4BEE-BC26-A4E39278753C}"/>
              </a:ext>
            </a:extLst>
          </p:cNvPr>
          <p:cNvSpPr>
            <a:spLocks noGrp="1"/>
          </p:cNvSpPr>
          <p:nvPr>
            <p:ph type="dt" sz="half" idx="10"/>
          </p:nvPr>
        </p:nvSpPr>
        <p:spPr>
          <a:xfrm>
            <a:off x="6492240" y="6501384"/>
            <a:ext cx="1645920" cy="365125"/>
          </a:xfrm>
        </p:spPr>
        <p:txBody>
          <a:bodyPr>
            <a:normAutofit/>
          </a:bodyPr>
          <a:lstStyle/>
          <a:p>
            <a:pPr>
              <a:spcAft>
                <a:spcPts val="600"/>
              </a:spcAft>
            </a:pPr>
            <a:fld id="{BE0A88F0-556B-4BB7-8AAB-D63AEB65C662}" type="datetime1">
              <a:rPr lang="en-US">
                <a:solidFill>
                  <a:srgbClr val="FFFFFF"/>
                </a:solidFill>
              </a:rPr>
              <a:pPr>
                <a:spcAft>
                  <a:spcPts val="600"/>
                </a:spcAft>
              </a:pPr>
              <a:t>8/16/2022</a:t>
            </a:fld>
            <a:endParaRPr lang="en-US">
              <a:solidFill>
                <a:srgbClr val="FFFFFF"/>
              </a:solidFill>
            </a:endParaRPr>
          </a:p>
        </p:txBody>
      </p:sp>
      <p:sp>
        <p:nvSpPr>
          <p:cNvPr id="6" name="Slide Number Placeholder 5">
            <a:extLst>
              <a:ext uri="{FF2B5EF4-FFF2-40B4-BE49-F238E27FC236}">
                <a16:creationId xmlns:a16="http://schemas.microsoft.com/office/drawing/2014/main" id="{FF85D251-2EF1-4417-8C28-2289A4598100}"/>
              </a:ext>
            </a:extLst>
          </p:cNvPr>
          <p:cNvSpPr>
            <a:spLocks noGrp="1"/>
          </p:cNvSpPr>
          <p:nvPr>
            <p:ph type="sldNum" sz="quarter" idx="12"/>
          </p:nvPr>
        </p:nvSpPr>
        <p:spPr>
          <a:xfrm>
            <a:off x="11454447" y="6492875"/>
            <a:ext cx="457200" cy="365125"/>
          </a:xfrm>
        </p:spPr>
        <p:txBody>
          <a:bodyPr>
            <a:normAutofit/>
          </a:bodyPr>
          <a:lstStyle/>
          <a:p>
            <a:pPr algn="ctr">
              <a:spcAft>
                <a:spcPts val="600"/>
              </a:spcAft>
            </a:pPr>
            <a:fld id="{81D2C36F-4504-47C0-B82F-A167342A2754}" type="slidenum">
              <a:rPr lang="en-US">
                <a:solidFill>
                  <a:srgbClr val="FFFFFF"/>
                </a:solidFill>
              </a:rPr>
              <a:pPr algn="ctr">
                <a:spcAft>
                  <a:spcPts val="600"/>
                </a:spcAft>
              </a:pPr>
              <a:t>2</a:t>
            </a:fld>
            <a:endParaRPr lang="en-US">
              <a:solidFill>
                <a:srgbClr val="FFFFFF"/>
              </a:solidFill>
            </a:endParaRPr>
          </a:p>
        </p:txBody>
      </p:sp>
    </p:spTree>
    <p:extLst>
      <p:ext uri="{BB962C8B-B14F-4D97-AF65-F5344CB8AC3E}">
        <p14:creationId xmlns:p14="http://schemas.microsoft.com/office/powerpoint/2010/main" val="376748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65F05-A633-417E-B3C3-FA0B424A19D3}"/>
              </a:ext>
            </a:extLst>
          </p:cNvPr>
          <p:cNvSpPr>
            <a:spLocks noGrp="1"/>
          </p:cNvSpPr>
          <p:nvPr>
            <p:ph type="title"/>
          </p:nvPr>
        </p:nvSpPr>
        <p:spPr>
          <a:xfrm>
            <a:off x="594360" y="640263"/>
            <a:ext cx="3822192" cy="1344975"/>
          </a:xfrm>
        </p:spPr>
        <p:txBody>
          <a:bodyPr>
            <a:normAutofit/>
          </a:bodyPr>
          <a:lstStyle/>
          <a:p>
            <a:r>
              <a:rPr lang="en-IN" sz="2800">
                <a:solidFill>
                  <a:schemeClr val="bg1"/>
                </a:solidFill>
              </a:rPr>
              <a:t>Introduction to Microprocessor (Contd..)</a:t>
            </a:r>
          </a:p>
        </p:txBody>
      </p:sp>
      <p:cxnSp>
        <p:nvCxnSpPr>
          <p:cNvPr id="10249" name="Straight Connector 10248">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C19170-920D-4D54-A443-3958E59FB63A}"/>
              </a:ext>
            </a:extLst>
          </p:cNvPr>
          <p:cNvSpPr>
            <a:spLocks noGrp="1"/>
          </p:cNvSpPr>
          <p:nvPr>
            <p:ph idx="1"/>
          </p:nvPr>
        </p:nvSpPr>
        <p:spPr>
          <a:xfrm>
            <a:off x="593609" y="2121763"/>
            <a:ext cx="3936187" cy="3773010"/>
          </a:xfrm>
        </p:spPr>
        <p:txBody>
          <a:bodyPr>
            <a:normAutofit/>
          </a:bodyPr>
          <a:lstStyle/>
          <a:p>
            <a:pPr algn="just"/>
            <a:r>
              <a:rPr lang="en-US" sz="1900" b="0" i="0" dirty="0">
                <a:solidFill>
                  <a:schemeClr val="bg1"/>
                </a:solidFill>
                <a:effectLst/>
                <a:latin typeface="Times New Roman" panose="02020603050405020304" pitchFamily="18" charset="0"/>
                <a:cs typeface="Times New Roman" panose="02020603050405020304" pitchFamily="18" charset="0"/>
              </a:rPr>
              <a:t>Microprocessor consists of an ALU, register array, and a control unit. ALU performs arithmetical and logical operations on the data received from the memory or an input device. </a:t>
            </a:r>
          </a:p>
          <a:p>
            <a:pPr algn="just"/>
            <a:r>
              <a:rPr lang="en-US" sz="1900" b="0" i="0" dirty="0">
                <a:solidFill>
                  <a:schemeClr val="bg1"/>
                </a:solidFill>
                <a:effectLst/>
                <a:latin typeface="Times New Roman" panose="02020603050405020304" pitchFamily="18" charset="0"/>
                <a:cs typeface="Times New Roman" panose="02020603050405020304" pitchFamily="18" charset="0"/>
              </a:rPr>
              <a:t>Register array consists of registers identified by letters like B, C, D, E, H, L and accumulator. </a:t>
            </a:r>
          </a:p>
          <a:p>
            <a:pPr algn="just"/>
            <a:r>
              <a:rPr lang="en-US" sz="1900" b="0" i="0" dirty="0">
                <a:solidFill>
                  <a:schemeClr val="bg1"/>
                </a:solidFill>
                <a:effectLst/>
                <a:latin typeface="Times New Roman" panose="02020603050405020304" pitchFamily="18" charset="0"/>
                <a:cs typeface="Times New Roman" panose="02020603050405020304" pitchFamily="18" charset="0"/>
              </a:rPr>
              <a:t>The control unit controls the flow of data and instructions within the computer.</a:t>
            </a:r>
            <a:endParaRPr lang="en-IN" sz="1900" dirty="0">
              <a:solidFill>
                <a:schemeClr val="bg1"/>
              </a:solidFill>
              <a:latin typeface="Times New Roman" panose="02020603050405020304" pitchFamily="18" charset="0"/>
              <a:cs typeface="Times New Roman" panose="02020603050405020304" pitchFamily="18" charset="0"/>
            </a:endParaRPr>
          </a:p>
        </p:txBody>
      </p:sp>
      <p:pic>
        <p:nvPicPr>
          <p:cNvPr id="10242" name="Picture 2" descr="Basic Microcomputer">
            <a:extLst>
              <a:ext uri="{FF2B5EF4-FFF2-40B4-BE49-F238E27FC236}">
                <a16:creationId xmlns:a16="http://schemas.microsoft.com/office/drawing/2014/main" id="{0C26B04B-6BD6-4757-8809-2A9FD323D9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0716" y="1030514"/>
            <a:ext cx="6596652" cy="486425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B3B8773D-74D0-493E-B391-DD4449D69072}"/>
              </a:ext>
            </a:extLst>
          </p:cNvPr>
          <p:cNvSpPr>
            <a:spLocks noGrp="1"/>
          </p:cNvSpPr>
          <p:nvPr>
            <p:ph type="dt" sz="half" idx="10"/>
          </p:nvPr>
        </p:nvSpPr>
        <p:spPr>
          <a:xfrm>
            <a:off x="838200" y="6356350"/>
            <a:ext cx="2743200" cy="365125"/>
          </a:xfrm>
        </p:spPr>
        <p:txBody>
          <a:bodyPr>
            <a:normAutofit/>
          </a:bodyPr>
          <a:lstStyle/>
          <a:p>
            <a:pPr>
              <a:spcAft>
                <a:spcPts val="600"/>
              </a:spcAft>
            </a:pPr>
            <a:fld id="{BE0A88F0-556B-4BB7-8AAB-D63AEB65C662}" type="datetime1">
              <a:rPr lang="en-US" smtClean="0"/>
              <a:pPr>
                <a:spcAft>
                  <a:spcPts val="600"/>
                </a:spcAft>
              </a:pPr>
              <a:t>8/16/2022</a:t>
            </a:fld>
            <a:endParaRPr lang="en-US"/>
          </a:p>
        </p:txBody>
      </p:sp>
      <p:sp>
        <p:nvSpPr>
          <p:cNvPr id="6" name="Slide Number Placeholder 5">
            <a:extLst>
              <a:ext uri="{FF2B5EF4-FFF2-40B4-BE49-F238E27FC236}">
                <a16:creationId xmlns:a16="http://schemas.microsoft.com/office/drawing/2014/main" id="{BDEF86BA-A70C-4D8A-9225-4FF28EABDEF1}"/>
              </a:ext>
            </a:extLst>
          </p:cNvPr>
          <p:cNvSpPr>
            <a:spLocks noGrp="1"/>
          </p:cNvSpPr>
          <p:nvPr>
            <p:ph type="sldNum" sz="quarter" idx="12"/>
          </p:nvPr>
        </p:nvSpPr>
        <p:spPr>
          <a:xfrm>
            <a:off x="8610600" y="6356350"/>
            <a:ext cx="2743200" cy="365125"/>
          </a:xfrm>
        </p:spPr>
        <p:txBody>
          <a:bodyPr>
            <a:normAutofit/>
          </a:bodyPr>
          <a:lstStyle/>
          <a:p>
            <a:pPr>
              <a:spcAft>
                <a:spcPts val="600"/>
              </a:spcAft>
            </a:pPr>
            <a:fld id="{81D2C36F-4504-47C0-B82F-A167342A2754}" type="slidenum">
              <a:rPr lang="en-US" smtClean="0"/>
              <a:pPr>
                <a:spcAft>
                  <a:spcPts val="600"/>
                </a:spcAft>
              </a:pPr>
              <a:t>3</a:t>
            </a:fld>
            <a:endParaRPr lang="en-US"/>
          </a:p>
        </p:txBody>
      </p:sp>
    </p:spTree>
    <p:extLst>
      <p:ext uri="{BB962C8B-B14F-4D97-AF65-F5344CB8AC3E}">
        <p14:creationId xmlns:p14="http://schemas.microsoft.com/office/powerpoint/2010/main" val="1348357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6466E-C04C-40EE-BCB2-1688669803BD}"/>
              </a:ext>
            </a:extLst>
          </p:cNvPr>
          <p:cNvSpPr>
            <a:spLocks noGrp="1"/>
          </p:cNvSpPr>
          <p:nvPr>
            <p:ph type="title"/>
          </p:nvPr>
        </p:nvSpPr>
        <p:spPr>
          <a:xfrm>
            <a:off x="686834" y="1153572"/>
            <a:ext cx="3200400" cy="4461163"/>
          </a:xfrm>
        </p:spPr>
        <p:txBody>
          <a:bodyPr>
            <a:normAutofit/>
          </a:bodyPr>
          <a:lstStyle/>
          <a:p>
            <a:r>
              <a:rPr lang="en-IN" sz="3400">
                <a:solidFill>
                  <a:srgbClr val="FFFFFF"/>
                </a:solidFill>
              </a:rPr>
              <a:t>Evolution of Microrprocessors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Content Placeholder 9">
            <a:extLst>
              <a:ext uri="{FF2B5EF4-FFF2-40B4-BE49-F238E27FC236}">
                <a16:creationId xmlns:a16="http://schemas.microsoft.com/office/drawing/2014/main" id="{618E92B0-673D-48F1-9CB2-668C60DF97F4}"/>
              </a:ext>
            </a:extLst>
          </p:cNvPr>
          <p:cNvPicPr>
            <a:picLocks noGrp="1" noChangeAspect="1"/>
          </p:cNvPicPr>
          <p:nvPr>
            <p:ph idx="1"/>
          </p:nvPr>
        </p:nvPicPr>
        <p:blipFill>
          <a:blip r:embed="rId2"/>
          <a:stretch>
            <a:fillRect/>
          </a:stretch>
        </p:blipFill>
        <p:spPr>
          <a:xfrm>
            <a:off x="4276578" y="522513"/>
            <a:ext cx="7680960" cy="5833837"/>
          </a:xfrm>
        </p:spPr>
      </p:pic>
      <p:sp>
        <p:nvSpPr>
          <p:cNvPr id="4" name="Date Placeholder 3">
            <a:extLst>
              <a:ext uri="{FF2B5EF4-FFF2-40B4-BE49-F238E27FC236}">
                <a16:creationId xmlns:a16="http://schemas.microsoft.com/office/drawing/2014/main" id="{5F6B0236-DBF2-4C47-9892-22F54F8914FB}"/>
              </a:ext>
            </a:extLst>
          </p:cNvPr>
          <p:cNvSpPr>
            <a:spLocks noGrp="1"/>
          </p:cNvSpPr>
          <p:nvPr>
            <p:ph type="dt" sz="half" idx="10"/>
          </p:nvPr>
        </p:nvSpPr>
        <p:spPr>
          <a:xfrm>
            <a:off x="838200" y="6356350"/>
            <a:ext cx="1639957" cy="365125"/>
          </a:xfrm>
        </p:spPr>
        <p:txBody>
          <a:bodyPr>
            <a:normAutofit/>
          </a:bodyPr>
          <a:lstStyle/>
          <a:p>
            <a:pPr>
              <a:spcAft>
                <a:spcPts val="600"/>
              </a:spcAft>
            </a:pPr>
            <a:fld id="{BE0A88F0-556B-4BB7-8AAB-D63AEB65C662}" type="datetime1">
              <a:rPr lang="en-US" smtClean="0">
                <a:solidFill>
                  <a:srgbClr val="FFFFFF"/>
                </a:solidFill>
              </a:rPr>
              <a:pPr>
                <a:spcAft>
                  <a:spcPts val="600"/>
                </a:spcAft>
              </a:pPr>
              <a:t>8/16/2022</a:t>
            </a:fld>
            <a:endParaRPr lang="en-US">
              <a:solidFill>
                <a:srgbClr val="FFFFFF"/>
              </a:solidFill>
            </a:endParaRPr>
          </a:p>
        </p:txBody>
      </p:sp>
      <p:sp>
        <p:nvSpPr>
          <p:cNvPr id="6" name="Slide Number Placeholder 5">
            <a:extLst>
              <a:ext uri="{FF2B5EF4-FFF2-40B4-BE49-F238E27FC236}">
                <a16:creationId xmlns:a16="http://schemas.microsoft.com/office/drawing/2014/main" id="{5C3D2593-5C81-44EE-A3FB-2C91D8B46C7A}"/>
              </a:ext>
            </a:extLst>
          </p:cNvPr>
          <p:cNvSpPr>
            <a:spLocks noGrp="1"/>
          </p:cNvSpPr>
          <p:nvPr>
            <p:ph type="sldNum" sz="quarter" idx="12"/>
          </p:nvPr>
        </p:nvSpPr>
        <p:spPr>
          <a:xfrm>
            <a:off x="9541564" y="6356350"/>
            <a:ext cx="1812235" cy="365125"/>
          </a:xfrm>
        </p:spPr>
        <p:txBody>
          <a:bodyPr>
            <a:normAutofit/>
          </a:bodyPr>
          <a:lstStyle/>
          <a:p>
            <a:pPr>
              <a:spcAft>
                <a:spcPts val="600"/>
              </a:spcAft>
            </a:pPr>
            <a:fld id="{81D2C36F-4504-47C0-B82F-A167342A2754}" type="slidenum">
              <a:rPr lang="en-US" smtClean="0"/>
              <a:pPr>
                <a:spcAft>
                  <a:spcPts val="600"/>
                </a:spcAft>
              </a:pPr>
              <a:t>4</a:t>
            </a:fld>
            <a:endParaRPr lang="en-US"/>
          </a:p>
        </p:txBody>
      </p:sp>
    </p:spTree>
    <p:extLst>
      <p:ext uri="{BB962C8B-B14F-4D97-AF65-F5344CB8AC3E}">
        <p14:creationId xmlns:p14="http://schemas.microsoft.com/office/powerpoint/2010/main" val="4026714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82" name="Rectangle 1127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D56F0-132A-42E6-B675-87681C99A5A1}"/>
              </a:ext>
            </a:extLst>
          </p:cNvPr>
          <p:cNvSpPr>
            <a:spLocks noGrp="1"/>
          </p:cNvSpPr>
          <p:nvPr>
            <p:ph type="title"/>
          </p:nvPr>
        </p:nvSpPr>
        <p:spPr>
          <a:xfrm>
            <a:off x="594360" y="640263"/>
            <a:ext cx="5239512" cy="1344975"/>
          </a:xfrm>
        </p:spPr>
        <p:txBody>
          <a:bodyPr>
            <a:normAutofit/>
          </a:bodyPr>
          <a:lstStyle/>
          <a:p>
            <a:pPr algn="ctr"/>
            <a:r>
              <a:rPr lang="en-IN" sz="3200" b="1">
                <a:latin typeface="Times New Roman" panose="02020603050405020304" pitchFamily="18" charset="0"/>
                <a:cs typeface="Times New Roman" panose="02020603050405020304" pitchFamily="18" charset="0"/>
              </a:rPr>
              <a:t>Functions of Microprocessor</a:t>
            </a:r>
            <a:endParaRPr lang="en-IN" sz="3200" b="1" dirty="0">
              <a:latin typeface="Times New Roman" panose="02020603050405020304" pitchFamily="18" charset="0"/>
              <a:cs typeface="Times New Roman" panose="02020603050405020304" pitchFamily="18" charset="0"/>
            </a:endParaRPr>
          </a:p>
        </p:txBody>
      </p:sp>
      <p:pic>
        <p:nvPicPr>
          <p:cNvPr id="11268" name="Picture 4" descr="what-are-the-basic-functions-of-a-cpu">
            <a:extLst>
              <a:ext uri="{FF2B5EF4-FFF2-40B4-BE49-F238E27FC236}">
                <a16:creationId xmlns:a16="http://schemas.microsoft.com/office/drawing/2014/main" id="{BF9B8D16-1322-464A-A234-5A48D9CF56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0632" y="493486"/>
            <a:ext cx="5126736" cy="552994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F58E1CA6-2F2F-4320-9A05-EE79890C88CF}"/>
              </a:ext>
            </a:extLst>
          </p:cNvPr>
          <p:cNvSpPr>
            <a:spLocks noGrp="1"/>
          </p:cNvSpPr>
          <p:nvPr>
            <p:ph type="dt" sz="half" idx="10"/>
          </p:nvPr>
        </p:nvSpPr>
        <p:spPr>
          <a:xfrm>
            <a:off x="838200" y="6356350"/>
            <a:ext cx="2743200" cy="365125"/>
          </a:xfrm>
        </p:spPr>
        <p:txBody>
          <a:bodyPr>
            <a:normAutofit/>
          </a:bodyPr>
          <a:lstStyle/>
          <a:p>
            <a:pPr>
              <a:spcAft>
                <a:spcPts val="600"/>
              </a:spcAft>
            </a:pPr>
            <a:fld id="{BE0A88F0-556B-4BB7-8AAB-D63AEB65C662}" type="datetime1">
              <a:rPr lang="en-US" smtClean="0"/>
              <a:pPr>
                <a:spcAft>
                  <a:spcPts val="600"/>
                </a:spcAft>
              </a:pPr>
              <a:t>8/16/2022</a:t>
            </a:fld>
            <a:endParaRPr lang="en-US"/>
          </a:p>
        </p:txBody>
      </p:sp>
      <p:sp>
        <p:nvSpPr>
          <p:cNvPr id="6" name="Slide Number Placeholder 5">
            <a:extLst>
              <a:ext uri="{FF2B5EF4-FFF2-40B4-BE49-F238E27FC236}">
                <a16:creationId xmlns:a16="http://schemas.microsoft.com/office/drawing/2014/main" id="{1632B8E6-41F3-4281-B77D-22E09B4A9078}"/>
              </a:ext>
            </a:extLst>
          </p:cNvPr>
          <p:cNvSpPr>
            <a:spLocks noGrp="1"/>
          </p:cNvSpPr>
          <p:nvPr>
            <p:ph type="sldNum" sz="quarter" idx="12"/>
          </p:nvPr>
        </p:nvSpPr>
        <p:spPr>
          <a:xfrm>
            <a:off x="8610600" y="6356350"/>
            <a:ext cx="2743200" cy="365125"/>
          </a:xfrm>
        </p:spPr>
        <p:txBody>
          <a:bodyPr>
            <a:normAutofit/>
          </a:bodyPr>
          <a:lstStyle/>
          <a:p>
            <a:pPr>
              <a:spcAft>
                <a:spcPts val="600"/>
              </a:spcAft>
            </a:pPr>
            <a:fld id="{81D2C36F-4504-47C0-B82F-A167342A2754}" type="slidenum">
              <a:rPr lang="en-US" smtClean="0"/>
              <a:pPr>
                <a:spcAft>
                  <a:spcPts val="600"/>
                </a:spcAft>
              </a:pPr>
              <a:t>5</a:t>
            </a:fld>
            <a:endParaRPr lang="en-US"/>
          </a:p>
        </p:txBody>
      </p:sp>
      <p:graphicFrame>
        <p:nvGraphicFramePr>
          <p:cNvPr id="11270" name="Content Placeholder 2">
            <a:extLst>
              <a:ext uri="{FF2B5EF4-FFF2-40B4-BE49-F238E27FC236}">
                <a16:creationId xmlns:a16="http://schemas.microsoft.com/office/drawing/2014/main" id="{71C3259C-A6CE-6E8F-55EE-C0B80B1CBE4D}"/>
              </a:ext>
            </a:extLst>
          </p:cNvPr>
          <p:cNvGraphicFramePr>
            <a:graphicFrameLocks noGrp="1"/>
          </p:cNvGraphicFramePr>
          <p:nvPr>
            <p:ph idx="1"/>
            <p:extLst>
              <p:ext uri="{D42A27DB-BD31-4B8C-83A1-F6EECF244321}">
                <p14:modId xmlns:p14="http://schemas.microsoft.com/office/powerpoint/2010/main" val="1756085977"/>
              </p:ext>
            </p:extLst>
          </p:nvPr>
        </p:nvGraphicFramePr>
        <p:xfrm>
          <a:off x="484632" y="1985238"/>
          <a:ext cx="5451934" cy="4038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101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D6A4E-CCDF-4DA9-8539-654FF747A69C}"/>
              </a:ext>
            </a:extLst>
          </p:cNvPr>
          <p:cNvSpPr>
            <a:spLocks noGrp="1"/>
          </p:cNvSpPr>
          <p:nvPr>
            <p:ph type="title"/>
          </p:nvPr>
        </p:nvSpPr>
        <p:spPr>
          <a:xfrm>
            <a:off x="466722" y="586855"/>
            <a:ext cx="3201366" cy="3387497"/>
          </a:xfrm>
        </p:spPr>
        <p:txBody>
          <a:bodyPr anchor="b">
            <a:normAutofit/>
          </a:bodyPr>
          <a:lstStyle/>
          <a:p>
            <a:pPr algn="r"/>
            <a:r>
              <a:rPr lang="en-IN" sz="3700">
                <a:solidFill>
                  <a:srgbClr val="FFFFFF"/>
                </a:solidFill>
              </a:rPr>
              <a:t>Terms Used in Microprocessor</a:t>
            </a:r>
          </a:p>
        </p:txBody>
      </p:sp>
      <p:sp>
        <p:nvSpPr>
          <p:cNvPr id="3" name="Content Placeholder 2">
            <a:extLst>
              <a:ext uri="{FF2B5EF4-FFF2-40B4-BE49-F238E27FC236}">
                <a16:creationId xmlns:a16="http://schemas.microsoft.com/office/drawing/2014/main" id="{6EA3CD90-0F2E-4610-9C92-E5ADEC08DD39}"/>
              </a:ext>
            </a:extLst>
          </p:cNvPr>
          <p:cNvSpPr>
            <a:spLocks noGrp="1"/>
          </p:cNvSpPr>
          <p:nvPr>
            <p:ph idx="1"/>
          </p:nvPr>
        </p:nvSpPr>
        <p:spPr>
          <a:xfrm>
            <a:off x="4810259" y="649480"/>
            <a:ext cx="6555347" cy="5546047"/>
          </a:xfrm>
        </p:spPr>
        <p:txBody>
          <a:bodyPr anchor="ctr">
            <a:normAutofit/>
          </a:bodyPr>
          <a:lstStyle/>
          <a:p>
            <a:pPr marL="0" indent="0" algn="just">
              <a:buNone/>
            </a:pPr>
            <a:r>
              <a:rPr lang="en-US" sz="1900" b="0" i="0">
                <a:effectLst/>
                <a:latin typeface="Times New Roman" panose="02020603050405020304" pitchFamily="18" charset="0"/>
                <a:cs typeface="Times New Roman" panose="02020603050405020304" pitchFamily="18" charset="0"/>
              </a:rPr>
              <a:t>Here is a list of some of the frequently used terms in a microprocessor −</a:t>
            </a:r>
          </a:p>
          <a:p>
            <a:pPr algn="just">
              <a:buFont typeface="Arial" panose="020B0604020202020204" pitchFamily="34" charset="0"/>
              <a:buChar char="•"/>
            </a:pPr>
            <a:r>
              <a:rPr lang="en-US" sz="1900" b="1" i="0">
                <a:effectLst/>
                <a:latin typeface="Times New Roman" panose="02020603050405020304" pitchFamily="18" charset="0"/>
                <a:cs typeface="Times New Roman" panose="02020603050405020304" pitchFamily="18" charset="0"/>
              </a:rPr>
              <a:t>Instruction Set</a:t>
            </a:r>
            <a:r>
              <a:rPr lang="en-US" sz="1900" b="0" i="0">
                <a:effectLst/>
                <a:latin typeface="Times New Roman" panose="02020603050405020304" pitchFamily="18" charset="0"/>
                <a:cs typeface="Times New Roman" panose="02020603050405020304" pitchFamily="18" charset="0"/>
              </a:rPr>
              <a:t> − It is the set of instructions that the microprocessor can understand.</a:t>
            </a:r>
          </a:p>
          <a:p>
            <a:pPr algn="just">
              <a:buFont typeface="Arial" panose="020B0604020202020204" pitchFamily="34" charset="0"/>
              <a:buChar char="•"/>
            </a:pPr>
            <a:r>
              <a:rPr lang="en-US" sz="1900" b="1" i="0">
                <a:effectLst/>
                <a:latin typeface="Times New Roman" panose="02020603050405020304" pitchFamily="18" charset="0"/>
                <a:cs typeface="Times New Roman" panose="02020603050405020304" pitchFamily="18" charset="0"/>
              </a:rPr>
              <a:t>Bandwidth</a:t>
            </a:r>
            <a:r>
              <a:rPr lang="en-US" sz="1900" b="0" i="0">
                <a:effectLst/>
                <a:latin typeface="Times New Roman" panose="02020603050405020304" pitchFamily="18" charset="0"/>
                <a:cs typeface="Times New Roman" panose="02020603050405020304" pitchFamily="18" charset="0"/>
              </a:rPr>
              <a:t> − It is the number of bits processed in a single instruction.</a:t>
            </a:r>
          </a:p>
          <a:p>
            <a:pPr algn="just">
              <a:buFont typeface="Arial" panose="020B0604020202020204" pitchFamily="34" charset="0"/>
              <a:buChar char="•"/>
            </a:pPr>
            <a:r>
              <a:rPr lang="en-US" sz="1900" b="1" i="0">
                <a:effectLst/>
                <a:latin typeface="Times New Roman" panose="02020603050405020304" pitchFamily="18" charset="0"/>
                <a:cs typeface="Times New Roman" panose="02020603050405020304" pitchFamily="18" charset="0"/>
              </a:rPr>
              <a:t>Clock Speed</a:t>
            </a:r>
            <a:r>
              <a:rPr lang="en-US" sz="1900" b="0" i="0">
                <a:effectLst/>
                <a:latin typeface="Times New Roman" panose="02020603050405020304" pitchFamily="18" charset="0"/>
                <a:cs typeface="Times New Roman" panose="02020603050405020304" pitchFamily="18" charset="0"/>
              </a:rPr>
              <a:t> − It determines the number of operations per second the processor can perform. It is expressed in megahertz (MHz) or gigahertz (GHz).It is also known as Clock Rate.</a:t>
            </a:r>
          </a:p>
          <a:p>
            <a:pPr algn="just">
              <a:buFont typeface="Arial" panose="020B0604020202020204" pitchFamily="34" charset="0"/>
              <a:buChar char="•"/>
            </a:pPr>
            <a:r>
              <a:rPr lang="en-US" sz="1900" b="1" i="0">
                <a:effectLst/>
                <a:latin typeface="Times New Roman" panose="02020603050405020304" pitchFamily="18" charset="0"/>
                <a:cs typeface="Times New Roman" panose="02020603050405020304" pitchFamily="18" charset="0"/>
              </a:rPr>
              <a:t>Word Length</a:t>
            </a:r>
            <a:r>
              <a:rPr lang="en-US" sz="1900" b="0" i="0">
                <a:effectLst/>
                <a:latin typeface="Times New Roman" panose="02020603050405020304" pitchFamily="18" charset="0"/>
                <a:cs typeface="Times New Roman" panose="02020603050405020304" pitchFamily="18" charset="0"/>
              </a:rPr>
              <a:t> − It depends upon the width of internal data bus, registers, ALU, etc. An 8-bit microprocessor can process 8-bit data at a time. The word length ranges from 4 bits to 64 bits depending upon the type of the microcomputer.</a:t>
            </a:r>
          </a:p>
          <a:p>
            <a:pPr algn="just">
              <a:buFont typeface="Arial" panose="020B0604020202020204" pitchFamily="34" charset="0"/>
              <a:buChar char="•"/>
            </a:pPr>
            <a:r>
              <a:rPr lang="en-US" sz="1900" b="1" i="0">
                <a:effectLst/>
                <a:latin typeface="Times New Roman" panose="02020603050405020304" pitchFamily="18" charset="0"/>
                <a:cs typeface="Times New Roman" panose="02020603050405020304" pitchFamily="18" charset="0"/>
              </a:rPr>
              <a:t>Data Types</a:t>
            </a:r>
            <a:r>
              <a:rPr lang="en-US" sz="1900" b="0" i="0">
                <a:effectLst/>
                <a:latin typeface="Times New Roman" panose="02020603050405020304" pitchFamily="18" charset="0"/>
                <a:cs typeface="Times New Roman" panose="02020603050405020304" pitchFamily="18" charset="0"/>
              </a:rPr>
              <a:t> − The microprocessor has multiple data type formats like binary, BCD, ASCII, signed and unsigned numbers.</a:t>
            </a:r>
          </a:p>
          <a:p>
            <a:endParaRPr lang="en-IN" sz="1900" dirty="0"/>
          </a:p>
        </p:txBody>
      </p:sp>
      <p:sp>
        <p:nvSpPr>
          <p:cNvPr id="4" name="Date Placeholder 3">
            <a:extLst>
              <a:ext uri="{FF2B5EF4-FFF2-40B4-BE49-F238E27FC236}">
                <a16:creationId xmlns:a16="http://schemas.microsoft.com/office/drawing/2014/main" id="{9B6B255C-A482-4C29-8441-FF00828B9B7E}"/>
              </a:ext>
            </a:extLst>
          </p:cNvPr>
          <p:cNvSpPr>
            <a:spLocks noGrp="1"/>
          </p:cNvSpPr>
          <p:nvPr>
            <p:ph type="dt" sz="half" idx="10"/>
          </p:nvPr>
        </p:nvSpPr>
        <p:spPr>
          <a:xfrm>
            <a:off x="8970264" y="6455664"/>
            <a:ext cx="2743200" cy="365125"/>
          </a:xfrm>
        </p:spPr>
        <p:txBody>
          <a:bodyPr>
            <a:normAutofit/>
          </a:bodyPr>
          <a:lstStyle/>
          <a:p>
            <a:pPr algn="r">
              <a:spcAft>
                <a:spcPts val="600"/>
              </a:spcAft>
            </a:pPr>
            <a:fld id="{BE0A88F0-556B-4BB7-8AAB-D63AEB65C662}" type="datetime1">
              <a:rPr lang="en-US" sz="1100" smtClean="0">
                <a:solidFill>
                  <a:schemeClr val="tx1">
                    <a:lumMod val="50000"/>
                    <a:lumOff val="50000"/>
                  </a:schemeClr>
                </a:solidFill>
              </a:rPr>
              <a:pPr algn="r">
                <a:spcAft>
                  <a:spcPts val="600"/>
                </a:spcAft>
              </a:pPr>
              <a:t>8/16/2022</a:t>
            </a:fld>
            <a:endParaRPr lang="en-US" sz="110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2AF5B064-80A8-4FEB-9CF0-0EBD21169568}"/>
              </a:ext>
            </a:extLst>
          </p:cNvPr>
          <p:cNvSpPr>
            <a:spLocks noGrp="1"/>
          </p:cNvSpPr>
          <p:nvPr>
            <p:ph type="sldNum" sz="quarter" idx="12"/>
          </p:nvPr>
        </p:nvSpPr>
        <p:spPr>
          <a:xfrm>
            <a:off x="11704320" y="6455664"/>
            <a:ext cx="448056" cy="365125"/>
          </a:xfrm>
        </p:spPr>
        <p:txBody>
          <a:bodyPr>
            <a:normAutofit/>
          </a:bodyPr>
          <a:lstStyle/>
          <a:p>
            <a:pPr>
              <a:spcAft>
                <a:spcPts val="600"/>
              </a:spcAft>
            </a:pPr>
            <a:fld id="{81D2C36F-4504-47C0-B82F-A167342A2754}" type="slidenum">
              <a:rPr lang="en-US" sz="1100" smtClean="0">
                <a:solidFill>
                  <a:schemeClr val="tx1">
                    <a:lumMod val="50000"/>
                    <a:lumOff val="50000"/>
                  </a:schemeClr>
                </a:solidFill>
              </a:rPr>
              <a:pPr>
                <a:spcAft>
                  <a:spcPts val="600"/>
                </a:spcAft>
              </a:pPr>
              <a:t>6</a:t>
            </a:fld>
            <a:endParaRPr lang="en-US" sz="1100">
              <a:solidFill>
                <a:schemeClr val="tx1">
                  <a:lumMod val="50000"/>
                  <a:lumOff val="50000"/>
                </a:schemeClr>
              </a:solidFill>
            </a:endParaRPr>
          </a:p>
        </p:txBody>
      </p:sp>
    </p:spTree>
    <p:extLst>
      <p:ext uri="{BB962C8B-B14F-4D97-AF65-F5344CB8AC3E}">
        <p14:creationId xmlns:p14="http://schemas.microsoft.com/office/powerpoint/2010/main" val="1927698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4552A-BA06-4408-A092-B7D2BB834F14}"/>
              </a:ext>
            </a:extLst>
          </p:cNvPr>
          <p:cNvSpPr>
            <a:spLocks noGrp="1"/>
          </p:cNvSpPr>
          <p:nvPr>
            <p:ph type="title"/>
          </p:nvPr>
        </p:nvSpPr>
        <p:spPr>
          <a:xfrm>
            <a:off x="841248" y="256032"/>
            <a:ext cx="10506456" cy="1014984"/>
          </a:xfrm>
        </p:spPr>
        <p:txBody>
          <a:bodyPr anchor="b">
            <a:normAutofit/>
          </a:bodyPr>
          <a:lstStyle/>
          <a:p>
            <a:r>
              <a:rPr lang="en-IN" dirty="0"/>
              <a:t>Features of Microprocessor</a:t>
            </a:r>
          </a:p>
        </p:txBody>
      </p:sp>
      <p:sp>
        <p:nvSpPr>
          <p:cNvPr id="14"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EF6E14AA-91DC-40CF-838F-AD7BFF9012CD}"/>
              </a:ext>
            </a:extLst>
          </p:cNvPr>
          <p:cNvSpPr>
            <a:spLocks noGrp="1"/>
          </p:cNvSpPr>
          <p:nvPr>
            <p:ph type="dt" sz="half" idx="10"/>
          </p:nvPr>
        </p:nvSpPr>
        <p:spPr>
          <a:xfrm>
            <a:off x="841248" y="6356350"/>
            <a:ext cx="2577503" cy="365125"/>
          </a:xfrm>
        </p:spPr>
        <p:txBody>
          <a:bodyPr>
            <a:normAutofit/>
          </a:bodyPr>
          <a:lstStyle/>
          <a:p>
            <a:pPr>
              <a:spcAft>
                <a:spcPts val="600"/>
              </a:spcAft>
            </a:pPr>
            <a:fld id="{BE0A88F0-556B-4BB7-8AAB-D63AEB65C662}" type="datetime1">
              <a:rPr lang="en-US">
                <a:solidFill>
                  <a:schemeClr val="tx1">
                    <a:lumMod val="50000"/>
                    <a:lumOff val="50000"/>
                  </a:schemeClr>
                </a:solidFill>
              </a:rPr>
              <a:pPr>
                <a:spcAft>
                  <a:spcPts val="600"/>
                </a:spcAft>
              </a:pPr>
              <a:t>8/16/2022</a:t>
            </a:fld>
            <a:endParaRPr lang="en-US">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65EE5038-6423-4BAD-A346-B67BF510AB9F}"/>
              </a:ext>
            </a:extLst>
          </p:cNvPr>
          <p:cNvSpPr>
            <a:spLocks noGrp="1"/>
          </p:cNvSpPr>
          <p:nvPr>
            <p:ph type="sldNum" sz="quarter" idx="12"/>
          </p:nvPr>
        </p:nvSpPr>
        <p:spPr>
          <a:xfrm>
            <a:off x="8873254" y="6356350"/>
            <a:ext cx="2477498" cy="365125"/>
          </a:xfrm>
        </p:spPr>
        <p:txBody>
          <a:bodyPr>
            <a:normAutofit/>
          </a:bodyPr>
          <a:lstStyle/>
          <a:p>
            <a:pPr>
              <a:spcAft>
                <a:spcPts val="600"/>
              </a:spcAft>
            </a:pPr>
            <a:fld id="{81D2C36F-4504-47C0-B82F-A167342A2754}"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17DD7C88-DCFA-B2EC-4588-FC6A3C286D13}"/>
              </a:ext>
            </a:extLst>
          </p:cNvPr>
          <p:cNvGraphicFramePr>
            <a:graphicFrameLocks noGrp="1"/>
          </p:cNvGraphicFramePr>
          <p:nvPr>
            <p:ph idx="1"/>
            <p:extLst>
              <p:ext uri="{D42A27DB-BD31-4B8C-83A1-F6EECF244321}">
                <p14:modId xmlns:p14="http://schemas.microsoft.com/office/powerpoint/2010/main" val="254431700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49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4DDA5-0072-4A67-B99E-2D25839F9836}"/>
              </a:ext>
            </a:extLst>
          </p:cNvPr>
          <p:cNvSpPr>
            <a:spLocks noGrp="1"/>
          </p:cNvSpPr>
          <p:nvPr>
            <p:ph type="title"/>
          </p:nvPr>
        </p:nvSpPr>
        <p:spPr>
          <a:xfrm>
            <a:off x="841248" y="334644"/>
            <a:ext cx="10509504" cy="1076914"/>
          </a:xfrm>
        </p:spPr>
        <p:txBody>
          <a:bodyPr anchor="ctr">
            <a:normAutofit/>
          </a:bodyPr>
          <a:lstStyle/>
          <a:p>
            <a:r>
              <a:rPr lang="en-IN" sz="4000"/>
              <a:t>Types of Microprocessor</a:t>
            </a:r>
          </a:p>
        </p:txBody>
      </p:sp>
      <p:sp>
        <p:nvSpPr>
          <p:cNvPr id="14" name="Rectangle 13">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DED51BB3-8FCE-4E34-93D4-7B730DB1488C}"/>
              </a:ext>
            </a:extLst>
          </p:cNvPr>
          <p:cNvSpPr>
            <a:spLocks noGrp="1"/>
          </p:cNvSpPr>
          <p:nvPr>
            <p:ph type="dt" sz="half" idx="10"/>
          </p:nvPr>
        </p:nvSpPr>
        <p:spPr>
          <a:xfrm>
            <a:off x="841248" y="6356350"/>
            <a:ext cx="2633472" cy="365125"/>
          </a:xfrm>
        </p:spPr>
        <p:txBody>
          <a:bodyPr>
            <a:normAutofit/>
          </a:bodyPr>
          <a:lstStyle/>
          <a:p>
            <a:pPr>
              <a:spcAft>
                <a:spcPts val="600"/>
              </a:spcAft>
            </a:pPr>
            <a:fld id="{BE0A88F0-556B-4BB7-8AAB-D63AEB65C662}" type="datetime1">
              <a:rPr lang="en-US">
                <a:solidFill>
                  <a:schemeClr val="tx1">
                    <a:lumMod val="50000"/>
                    <a:lumOff val="50000"/>
                  </a:schemeClr>
                </a:solidFill>
              </a:rPr>
              <a:pPr>
                <a:spcAft>
                  <a:spcPts val="600"/>
                </a:spcAft>
              </a:pPr>
              <a:t>8/16/2022</a:t>
            </a:fld>
            <a:endParaRPr lang="en-US">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E3B957E4-9346-47F6-8F38-8E8B931EAA7E}"/>
              </a:ext>
            </a:extLst>
          </p:cNvPr>
          <p:cNvSpPr>
            <a:spLocks noGrp="1"/>
          </p:cNvSpPr>
          <p:nvPr>
            <p:ph type="sldNum" sz="quarter" idx="12"/>
          </p:nvPr>
        </p:nvSpPr>
        <p:spPr>
          <a:xfrm>
            <a:off x="8717280" y="6356350"/>
            <a:ext cx="2633472" cy="365125"/>
          </a:xfrm>
        </p:spPr>
        <p:txBody>
          <a:bodyPr>
            <a:normAutofit/>
          </a:bodyPr>
          <a:lstStyle/>
          <a:p>
            <a:pPr>
              <a:spcAft>
                <a:spcPts val="600"/>
              </a:spcAft>
            </a:pPr>
            <a:fld id="{81D2C36F-4504-47C0-B82F-A167342A2754}"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CDD5373E-000D-731F-01E7-F17BA965AD30}"/>
              </a:ext>
            </a:extLst>
          </p:cNvPr>
          <p:cNvGraphicFramePr>
            <a:graphicFrameLocks noGrp="1"/>
          </p:cNvGraphicFramePr>
          <p:nvPr>
            <p:ph idx="1"/>
            <p:extLst>
              <p:ext uri="{D42A27DB-BD31-4B8C-83A1-F6EECF244321}">
                <p14:modId xmlns:p14="http://schemas.microsoft.com/office/powerpoint/2010/main" val="2694621013"/>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94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B47A3059-69F2-4E12-ACD8-A5FE2819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689C6-36A1-4578-852F-4126AE4C2A1E}"/>
              </a:ext>
            </a:extLst>
          </p:cNvPr>
          <p:cNvSpPr>
            <a:spLocks noGrp="1"/>
          </p:cNvSpPr>
          <p:nvPr>
            <p:ph type="title"/>
          </p:nvPr>
        </p:nvSpPr>
        <p:spPr>
          <a:xfrm>
            <a:off x="7145654" y="991443"/>
            <a:ext cx="4603001" cy="1087819"/>
          </a:xfrm>
        </p:spPr>
        <p:txBody>
          <a:bodyPr anchor="b">
            <a:normAutofit/>
          </a:bodyPr>
          <a:lstStyle/>
          <a:p>
            <a:r>
              <a:rPr lang="en-IN" dirty="0"/>
              <a:t>CISC</a:t>
            </a:r>
          </a:p>
        </p:txBody>
      </p:sp>
      <p:pic>
        <p:nvPicPr>
          <p:cNvPr id="12290" name="Picture 2" descr="architecture of CISC processor">
            <a:extLst>
              <a:ext uri="{FF2B5EF4-FFF2-40B4-BE49-F238E27FC236}">
                <a16:creationId xmlns:a16="http://schemas.microsoft.com/office/drawing/2014/main" id="{7D9CAE20-DEAE-40B5-B772-7785575357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2875" y="625683"/>
            <a:ext cx="6151002" cy="5551280"/>
          </a:xfrm>
          <a:prstGeom prst="rect">
            <a:avLst/>
          </a:prstGeom>
          <a:noFill/>
          <a:extLst>
            <a:ext uri="{909E8E84-426E-40DD-AFC4-6F175D3DCCD1}">
              <a14:hiddenFill xmlns:a14="http://schemas.microsoft.com/office/drawing/2010/main">
                <a:solidFill>
                  <a:srgbClr val="FFFFFF"/>
                </a:solidFill>
              </a14:hiddenFill>
            </a:ext>
          </a:extLst>
        </p:spPr>
      </p:pic>
      <p:sp>
        <p:nvSpPr>
          <p:cNvPr id="12297" name="Rectangle 1229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299" name="Rectangle 1229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26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8C4466E-B284-43C0-A383-BE9C43C3416A}"/>
              </a:ext>
            </a:extLst>
          </p:cNvPr>
          <p:cNvSpPr>
            <a:spLocks noGrp="1"/>
          </p:cNvSpPr>
          <p:nvPr>
            <p:ph idx="1"/>
          </p:nvPr>
        </p:nvSpPr>
        <p:spPr>
          <a:xfrm>
            <a:off x="7145654" y="2390158"/>
            <a:ext cx="4603001" cy="3966192"/>
          </a:xfrm>
        </p:spPr>
        <p:txBody>
          <a:bodyPr>
            <a:normAutofit/>
          </a:bodyPr>
          <a:lstStyle/>
          <a:p>
            <a:pPr marL="342900" indent="-342900" algn="just" fontAlgn="base">
              <a:buFont typeface="+mj-lt"/>
              <a:buAutoNum type="arabicPeriod"/>
            </a:pPr>
            <a:r>
              <a:rPr lang="en-US" sz="1600" b="0" i="0" dirty="0">
                <a:effectLst/>
                <a:latin typeface="Times New Roman" panose="02020603050405020304" pitchFamily="18" charset="0"/>
                <a:cs typeface="Times New Roman" panose="02020603050405020304" pitchFamily="18" charset="0"/>
              </a:rPr>
              <a:t>The CISC approach attempts to minimize the number of instructions per program but at the cost of an increase in the number of cycles per instruction. </a:t>
            </a:r>
          </a:p>
          <a:p>
            <a:pPr marL="342900" indent="-342900" algn="just" fontAlgn="base">
              <a:buFont typeface="+mj-lt"/>
              <a:buAutoNum type="arabicPeriod"/>
            </a:pPr>
            <a:r>
              <a:rPr lang="en-US" sz="1600" b="0" i="0" dirty="0">
                <a:effectLst/>
                <a:latin typeface="Times New Roman" panose="02020603050405020304" pitchFamily="18" charset="0"/>
                <a:cs typeface="Times New Roman" panose="02020603050405020304" pitchFamily="18" charset="0"/>
              </a:rPr>
              <a:t>Complex instruction, hence complex instruction decoding.</a:t>
            </a:r>
          </a:p>
          <a:p>
            <a:pPr marL="342900" indent="-342900" algn="just" fontAlgn="base">
              <a:buFont typeface="+mj-lt"/>
              <a:buAutoNum type="arabicPeriod"/>
            </a:pPr>
            <a:r>
              <a:rPr lang="en-US" sz="1600" b="0" i="0" dirty="0">
                <a:effectLst/>
                <a:latin typeface="Times New Roman" panose="02020603050405020304" pitchFamily="18" charset="0"/>
                <a:cs typeface="Times New Roman" panose="02020603050405020304" pitchFamily="18" charset="0"/>
              </a:rPr>
              <a:t>Instructions are larger than one-word size.</a:t>
            </a:r>
          </a:p>
          <a:p>
            <a:pPr marL="342900" indent="-342900" algn="just" fontAlgn="base">
              <a:buFont typeface="+mj-lt"/>
              <a:buAutoNum type="arabicPeriod"/>
            </a:pPr>
            <a:r>
              <a:rPr lang="en-US" sz="1600" b="0" i="0" dirty="0">
                <a:effectLst/>
                <a:latin typeface="Times New Roman" panose="02020603050405020304" pitchFamily="18" charset="0"/>
                <a:cs typeface="Times New Roman" panose="02020603050405020304" pitchFamily="18" charset="0"/>
              </a:rPr>
              <a:t>Instruction may take more than a single clock cycle to get executed.</a:t>
            </a:r>
          </a:p>
          <a:p>
            <a:pPr marL="342900" indent="-342900" algn="just" fontAlgn="base">
              <a:buFont typeface="+mj-lt"/>
              <a:buAutoNum type="arabicPeriod"/>
            </a:pPr>
            <a:r>
              <a:rPr lang="en-US" sz="1600" b="0" i="0" dirty="0">
                <a:effectLst/>
                <a:latin typeface="Times New Roman" panose="02020603050405020304" pitchFamily="18" charset="0"/>
                <a:cs typeface="Times New Roman" panose="02020603050405020304" pitchFamily="18" charset="0"/>
              </a:rPr>
              <a:t>Less number of general-purpose registers as operations get performed in memory itself.</a:t>
            </a:r>
          </a:p>
          <a:p>
            <a:pPr marL="342900" indent="-342900" algn="just" fontAlgn="base">
              <a:buFont typeface="+mj-lt"/>
              <a:buAutoNum type="arabicPeriod"/>
            </a:pPr>
            <a:r>
              <a:rPr lang="en-US" sz="1600" b="0" i="0" dirty="0">
                <a:effectLst/>
                <a:latin typeface="Times New Roman" panose="02020603050405020304" pitchFamily="18" charset="0"/>
                <a:cs typeface="Times New Roman" panose="02020603050405020304" pitchFamily="18" charset="0"/>
              </a:rPr>
              <a:t>Complex Addressing Modes.</a:t>
            </a:r>
          </a:p>
          <a:p>
            <a:pPr marL="342900" indent="-342900" algn="just" fontAlgn="base">
              <a:buFont typeface="+mj-lt"/>
              <a:buAutoNum type="arabicPeriod"/>
            </a:pPr>
            <a:r>
              <a:rPr lang="en-US" sz="1600" b="0" i="0" dirty="0">
                <a:effectLst/>
                <a:latin typeface="Times New Roman" panose="02020603050405020304" pitchFamily="18" charset="0"/>
                <a:cs typeface="Times New Roman" panose="02020603050405020304" pitchFamily="18" charset="0"/>
              </a:rPr>
              <a:t>More Data types. </a:t>
            </a:r>
          </a:p>
          <a:p>
            <a:endParaRPr lang="en-IN" sz="1500" dirty="0"/>
          </a:p>
        </p:txBody>
      </p:sp>
      <p:sp>
        <p:nvSpPr>
          <p:cNvPr id="4" name="Date Placeholder 3">
            <a:extLst>
              <a:ext uri="{FF2B5EF4-FFF2-40B4-BE49-F238E27FC236}">
                <a16:creationId xmlns:a16="http://schemas.microsoft.com/office/drawing/2014/main" id="{0118ECAA-6EE6-43D3-8A81-2AB5290BE853}"/>
              </a:ext>
            </a:extLst>
          </p:cNvPr>
          <p:cNvSpPr>
            <a:spLocks noGrp="1"/>
          </p:cNvSpPr>
          <p:nvPr>
            <p:ph type="dt" sz="half" idx="10"/>
          </p:nvPr>
        </p:nvSpPr>
        <p:spPr>
          <a:xfrm>
            <a:off x="443345" y="6356350"/>
            <a:ext cx="2743200" cy="365125"/>
          </a:xfrm>
        </p:spPr>
        <p:txBody>
          <a:bodyPr>
            <a:normAutofit/>
          </a:bodyPr>
          <a:lstStyle/>
          <a:p>
            <a:pPr>
              <a:spcAft>
                <a:spcPts val="600"/>
              </a:spcAft>
            </a:pPr>
            <a:fld id="{BE0A88F0-556B-4BB7-8AAB-D63AEB65C662}" type="datetime1">
              <a:rPr lang="en-US">
                <a:solidFill>
                  <a:schemeClr val="tx1">
                    <a:lumMod val="50000"/>
                    <a:lumOff val="50000"/>
                  </a:schemeClr>
                </a:solidFill>
              </a:rPr>
              <a:pPr>
                <a:spcAft>
                  <a:spcPts val="600"/>
                </a:spcAft>
              </a:pPr>
              <a:t>8/16/2022</a:t>
            </a:fld>
            <a:endParaRPr lang="en-US">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4DE1536E-F0FB-4FEA-BFAD-BDF23A68E013}"/>
              </a:ext>
            </a:extLst>
          </p:cNvPr>
          <p:cNvSpPr>
            <a:spLocks noGrp="1"/>
          </p:cNvSpPr>
          <p:nvPr>
            <p:ph type="sldNum" sz="quarter" idx="12"/>
          </p:nvPr>
        </p:nvSpPr>
        <p:spPr>
          <a:xfrm>
            <a:off x="10948737" y="6356350"/>
            <a:ext cx="799918" cy="365125"/>
          </a:xfrm>
        </p:spPr>
        <p:txBody>
          <a:bodyPr>
            <a:normAutofit/>
          </a:bodyPr>
          <a:lstStyle/>
          <a:p>
            <a:pPr>
              <a:spcAft>
                <a:spcPts val="600"/>
              </a:spcAft>
            </a:pPr>
            <a:fld id="{81D2C36F-4504-47C0-B82F-A167342A2754}"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623759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11802</TotalTime>
  <Words>1396</Words>
  <Application>Microsoft Office PowerPoint</Application>
  <PresentationFormat>Widescreen</PresentationFormat>
  <Paragraphs>124</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Times New Roman</vt:lpstr>
      <vt:lpstr>urw-din</vt:lpstr>
      <vt:lpstr>Office Theme</vt:lpstr>
      <vt:lpstr>Microprocessor and Computer Architecture</vt:lpstr>
      <vt:lpstr> Introduction of Microprocessor </vt:lpstr>
      <vt:lpstr>Introduction to Microprocessor (Contd..)</vt:lpstr>
      <vt:lpstr>Evolution of Microrprocessors</vt:lpstr>
      <vt:lpstr>Functions of Microprocessor</vt:lpstr>
      <vt:lpstr>Terms Used in Microprocessor</vt:lpstr>
      <vt:lpstr>Features of Microprocessor</vt:lpstr>
      <vt:lpstr>Types of Microprocessor</vt:lpstr>
      <vt:lpstr>CISC</vt:lpstr>
      <vt:lpstr>RISC</vt:lpstr>
      <vt:lpstr>Types of Microprocessor</vt:lpstr>
      <vt:lpstr>Working of Processor</vt:lpstr>
      <vt:lpstr>Computer Architecture</vt:lpstr>
      <vt:lpstr>Categories of Computer Architecture </vt:lpstr>
      <vt:lpstr>Difference Between Von-Neuman and Harvard Architecture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Microprocessor and Computer Architecture</dc:title>
  <dc:creator>Ishan Budhiraja</dc:creator>
  <cp:lastModifiedBy>Ishan Budhiraja</cp:lastModifiedBy>
  <cp:revision>10</cp:revision>
  <dcterms:created xsi:type="dcterms:W3CDTF">2022-08-04T06:23:32Z</dcterms:created>
  <dcterms:modified xsi:type="dcterms:W3CDTF">2022-08-16T08:41:32Z</dcterms:modified>
</cp:coreProperties>
</file>